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3b6ff0223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c3893ef38435f"/>
  </p:sldMasterIdLst>
  <p:sldIdLst>
    <p:sldId xmlns:r="http://schemas.openxmlformats.org/officeDocument/2006/relationships" id="256" r:id="Rc42dbd8a1a474b21"/>
    <p:sldId xmlns:r="http://schemas.openxmlformats.org/officeDocument/2006/relationships" id="257" r:id="R67e540bb842e4bf4"/>
    <p:sldId xmlns:r="http://schemas.openxmlformats.org/officeDocument/2006/relationships" id="258" r:id="Rb8ac4cfb13184c65"/>
    <p:sldId xmlns:r="http://schemas.openxmlformats.org/officeDocument/2006/relationships" id="259" r:id="R868ce89a93db4b89"/>
    <p:sldId xmlns:r="http://schemas.openxmlformats.org/officeDocument/2006/relationships" id="260" r:id="R0f9d559d73564275"/>
    <p:sldId xmlns:r="http://schemas.openxmlformats.org/officeDocument/2006/relationships" id="261" r:id="R07f0acc9f3244b32"/>
    <p:sldId xmlns:r="http://schemas.openxmlformats.org/officeDocument/2006/relationships" id="262" r:id="Re4ca764e9c9041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c3893ef38435f" /><Relationship Type="http://schemas.openxmlformats.org/officeDocument/2006/relationships/slide" Target="/ppt/slides/slide1.xml" Id="Rc42dbd8a1a474b21" /><Relationship Type="http://schemas.openxmlformats.org/officeDocument/2006/relationships/slide" Target="/ppt/slides/slide2.xml" Id="R67e540bb842e4bf4" /><Relationship Type="http://schemas.openxmlformats.org/officeDocument/2006/relationships/slide" Target="/ppt/slides/slide3.xml" Id="Rb8ac4cfb13184c65" /><Relationship Type="http://schemas.openxmlformats.org/officeDocument/2006/relationships/slide" Target="/ppt/slides/slide4.xml" Id="R868ce89a93db4b89" /><Relationship Type="http://schemas.openxmlformats.org/officeDocument/2006/relationships/slide" Target="/ppt/slides/slide5.xml" Id="R0f9d559d73564275" /><Relationship Type="http://schemas.openxmlformats.org/officeDocument/2006/relationships/slide" Target="/ppt/slides/slide6.xml" Id="R07f0acc9f3244b32" /><Relationship Type="http://schemas.openxmlformats.org/officeDocument/2006/relationships/slide" Target="/ppt/slides/slide7.xml" Id="Re4ca764e9c9041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3a1c087434b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7a294fc5e431b" /><Relationship Type="http://schemas.openxmlformats.org/officeDocument/2006/relationships/theme" Target="/ppt/slideMasters/theme/theme1.xml" Id="R7f15547c5694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a7a294fc5e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17b135345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f316ec6cf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6a984c68f4f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8c645178f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dc7499550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2a041be0a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2af5ca025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BOWITZ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BOWITZ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−541 311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1 110 837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11 472 152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12 224 287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JØRGEN WENDEL BOWITZ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919 156 031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BOWITZ HOLDING AS</a:t>
            </a:r>
          </a:p>
        </p:txBody>
      </p:sp>
    </p:spTree>
  </p:cSld>
  <p:clrMapOvr>
    <a:masterClrMapping xmlns:a="http://schemas.openxmlformats.org/drawingml/2006/main"/>
  </p:clrMapOvr>
</p:sld>
</file>