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17b9d9431d47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915f6e3ea94849"/>
  </p:sldMasterIdLst>
  <p:sldIdLst>
    <p:sldId xmlns:r="http://schemas.openxmlformats.org/officeDocument/2006/relationships" id="256" r:id="R433a035fef874ab4"/>
    <p:sldId xmlns:r="http://schemas.openxmlformats.org/officeDocument/2006/relationships" id="257" r:id="R566f4b0bd91e4852"/>
    <p:sldId xmlns:r="http://schemas.openxmlformats.org/officeDocument/2006/relationships" id="258" r:id="R8cf8f9b3db3f49c7"/>
    <p:sldId xmlns:r="http://schemas.openxmlformats.org/officeDocument/2006/relationships" id="259" r:id="R9d1c9f20c9194f4c"/>
    <p:sldId xmlns:r="http://schemas.openxmlformats.org/officeDocument/2006/relationships" id="260" r:id="Rf45a65211b2a4932"/>
    <p:sldId xmlns:r="http://schemas.openxmlformats.org/officeDocument/2006/relationships" id="261" r:id="R7f5311324c414aa4"/>
    <p:sldId xmlns:r="http://schemas.openxmlformats.org/officeDocument/2006/relationships" id="262" r:id="R638a08315ff24d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915f6e3ea94849" /><Relationship Type="http://schemas.openxmlformats.org/officeDocument/2006/relationships/slide" Target="/ppt/slides/slide1.xml" Id="R433a035fef874ab4" /><Relationship Type="http://schemas.openxmlformats.org/officeDocument/2006/relationships/slide" Target="/ppt/slides/slide2.xml" Id="R566f4b0bd91e4852" /><Relationship Type="http://schemas.openxmlformats.org/officeDocument/2006/relationships/slide" Target="/ppt/slides/slide3.xml" Id="R8cf8f9b3db3f49c7" /><Relationship Type="http://schemas.openxmlformats.org/officeDocument/2006/relationships/slide" Target="/ppt/slides/slide4.xml" Id="R9d1c9f20c9194f4c" /><Relationship Type="http://schemas.openxmlformats.org/officeDocument/2006/relationships/slide" Target="/ppt/slides/slide5.xml" Id="Rf45a65211b2a4932" /><Relationship Type="http://schemas.openxmlformats.org/officeDocument/2006/relationships/slide" Target="/ppt/slides/slide6.xml" Id="R7f5311324c414aa4" /><Relationship Type="http://schemas.openxmlformats.org/officeDocument/2006/relationships/slide" Target="/ppt/slides/slide7.xml" Id="R638a08315ff24d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00446d7c34c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5c29fcc374ed8" /><Relationship Type="http://schemas.openxmlformats.org/officeDocument/2006/relationships/theme" Target="/ppt/slideMasters/theme/theme1.xml" Id="R29f1b86ec2144f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85c29fcc374e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bbe05909445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8d817e17148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50431eff041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d95488b9d47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5ee9b5cd448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2ca17c8444d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caafee02a4b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RMT AS ble etablert [år] og holder til i Sørkjosen.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21 365 742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5 833 154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9 230 474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KLASVOLL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9152 Sørkjosen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rmt@reisamaskin.no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www.reisamaskin.no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919 157 658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RMT AS</a:t>
            </a:r>
          </a:p>
        </p:txBody>
      </p:sp>
    </p:spTree>
  </p:cSld>
  <p:clrMapOvr>
    <a:masterClrMapping xmlns:a="http://schemas.openxmlformats.org/drawingml/2006/main"/>
  </p:clrMapOvr>
</p:sld>
</file>