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ba980902e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74cfbe6844128"/>
  </p:sldMasterIdLst>
  <p:sldIdLst>
    <p:sldId xmlns:r="http://schemas.openxmlformats.org/officeDocument/2006/relationships" id="256" r:id="R43fcc52f1ea54878"/>
    <p:sldId xmlns:r="http://schemas.openxmlformats.org/officeDocument/2006/relationships" id="257" r:id="Ra9fa5859fe4c4e53"/>
    <p:sldId xmlns:r="http://schemas.openxmlformats.org/officeDocument/2006/relationships" id="258" r:id="R83e3d55c57db4dc3"/>
    <p:sldId xmlns:r="http://schemas.openxmlformats.org/officeDocument/2006/relationships" id="259" r:id="Rd806c0fc8a90496b"/>
    <p:sldId xmlns:r="http://schemas.openxmlformats.org/officeDocument/2006/relationships" id="260" r:id="Ra916c62d801642ce"/>
    <p:sldId xmlns:r="http://schemas.openxmlformats.org/officeDocument/2006/relationships" id="261" r:id="Ra5613e2bcbaa48d0"/>
    <p:sldId xmlns:r="http://schemas.openxmlformats.org/officeDocument/2006/relationships" id="262" r:id="R31d43d738eb3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74cfbe6844128" /><Relationship Type="http://schemas.openxmlformats.org/officeDocument/2006/relationships/slide" Target="/ppt/slides/slide1.xml" Id="R43fcc52f1ea54878" /><Relationship Type="http://schemas.openxmlformats.org/officeDocument/2006/relationships/slide" Target="/ppt/slides/slide2.xml" Id="Ra9fa5859fe4c4e53" /><Relationship Type="http://schemas.openxmlformats.org/officeDocument/2006/relationships/slide" Target="/ppt/slides/slide3.xml" Id="R83e3d55c57db4dc3" /><Relationship Type="http://schemas.openxmlformats.org/officeDocument/2006/relationships/slide" Target="/ppt/slides/slide4.xml" Id="Rd806c0fc8a90496b" /><Relationship Type="http://schemas.openxmlformats.org/officeDocument/2006/relationships/slide" Target="/ppt/slides/slide5.xml" Id="Ra916c62d801642ce" /><Relationship Type="http://schemas.openxmlformats.org/officeDocument/2006/relationships/slide" Target="/ppt/slides/slide6.xml" Id="Ra5613e2bcbaa48d0" /><Relationship Type="http://schemas.openxmlformats.org/officeDocument/2006/relationships/slide" Target="/ppt/slides/slide7.xml" Id="R31d43d738eb3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ea8c639d3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1a8ba5afe4b47" /><Relationship Type="http://schemas.openxmlformats.org/officeDocument/2006/relationships/theme" Target="/ppt/slideMasters/theme/theme1.xml" Id="Re7fdb8ed0ebe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61a8ba5afe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ceb57af66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c88e34594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79a49bcab41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c65cd728b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ec8e9e8fe45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0240ab85444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c2bb2b277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 EKSPERT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 EKSPERT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2 230 309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1 742 998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RAMI LUKU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Biskop Jens Nilssøns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919 165 871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EKSPERT AS</a:t>
            </a:r>
          </a:p>
        </p:txBody>
      </p:sp>
    </p:spTree>
  </p:cSld>
  <p:clrMapOvr>
    <a:masterClrMapping xmlns:a="http://schemas.openxmlformats.org/drawingml/2006/main"/>
  </p:clrMapOvr>
</p:sld>
</file>