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54c6cf827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228b042fe4576"/>
  </p:sldMasterIdLst>
  <p:sldIdLst>
    <p:sldId xmlns:r="http://schemas.openxmlformats.org/officeDocument/2006/relationships" id="256" r:id="R4fdc10d137a84636"/>
    <p:sldId xmlns:r="http://schemas.openxmlformats.org/officeDocument/2006/relationships" id="257" r:id="Rd8cfaa0d33c04614"/>
    <p:sldId xmlns:r="http://schemas.openxmlformats.org/officeDocument/2006/relationships" id="258" r:id="R5725b69c569f4dd6"/>
    <p:sldId xmlns:r="http://schemas.openxmlformats.org/officeDocument/2006/relationships" id="259" r:id="R75ebc71efea44b66"/>
    <p:sldId xmlns:r="http://schemas.openxmlformats.org/officeDocument/2006/relationships" id="260" r:id="Rb2ced7546d2e4123"/>
    <p:sldId xmlns:r="http://schemas.openxmlformats.org/officeDocument/2006/relationships" id="261" r:id="Rec0a86d82eee43d9"/>
    <p:sldId xmlns:r="http://schemas.openxmlformats.org/officeDocument/2006/relationships" id="262" r:id="Rbc3d466b6354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228b042fe4576" /><Relationship Type="http://schemas.openxmlformats.org/officeDocument/2006/relationships/slide" Target="/ppt/slides/slide1.xml" Id="R4fdc10d137a84636" /><Relationship Type="http://schemas.openxmlformats.org/officeDocument/2006/relationships/slide" Target="/ppt/slides/slide2.xml" Id="Rd8cfaa0d33c04614" /><Relationship Type="http://schemas.openxmlformats.org/officeDocument/2006/relationships/slide" Target="/ppt/slides/slide3.xml" Id="R5725b69c569f4dd6" /><Relationship Type="http://schemas.openxmlformats.org/officeDocument/2006/relationships/slide" Target="/ppt/slides/slide4.xml" Id="R75ebc71efea44b66" /><Relationship Type="http://schemas.openxmlformats.org/officeDocument/2006/relationships/slide" Target="/ppt/slides/slide5.xml" Id="Rb2ced7546d2e4123" /><Relationship Type="http://schemas.openxmlformats.org/officeDocument/2006/relationships/slide" Target="/ppt/slides/slide6.xml" Id="Rec0a86d82eee43d9" /><Relationship Type="http://schemas.openxmlformats.org/officeDocument/2006/relationships/slide" Target="/ppt/slides/slide7.xml" Id="Rbc3d466b6354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ef1f80951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793fa1914edd" /><Relationship Type="http://schemas.openxmlformats.org/officeDocument/2006/relationships/theme" Target="/ppt/slideMasters/theme/theme1.xml" Id="Rc39cda496186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8793fa191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805fe88d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bd9b5eb4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cea702801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653fc6c64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0f60c0fd7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b461373be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3c8054ce8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GWALLAND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GWALLAND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WALLAND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Guletjødnvegen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919 166 533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