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8dbbd5082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426898a93473e"/>
  </p:sldMasterIdLst>
  <p:sldIdLst>
    <p:sldId xmlns:r="http://schemas.openxmlformats.org/officeDocument/2006/relationships" id="256" r:id="R126012fb16d843e2"/>
    <p:sldId xmlns:r="http://schemas.openxmlformats.org/officeDocument/2006/relationships" id="257" r:id="R0a0ef12209db4e07"/>
    <p:sldId xmlns:r="http://schemas.openxmlformats.org/officeDocument/2006/relationships" id="258" r:id="R2c969fb7ca2e4074"/>
    <p:sldId xmlns:r="http://schemas.openxmlformats.org/officeDocument/2006/relationships" id="259" r:id="Ref7207bb1c3d45a6"/>
    <p:sldId xmlns:r="http://schemas.openxmlformats.org/officeDocument/2006/relationships" id="260" r:id="R6a12c8a028bb4d03"/>
    <p:sldId xmlns:r="http://schemas.openxmlformats.org/officeDocument/2006/relationships" id="261" r:id="R1f0c4158068e49dc"/>
    <p:sldId xmlns:r="http://schemas.openxmlformats.org/officeDocument/2006/relationships" id="262" r:id="R924ec7b6761b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426898a93473e" /><Relationship Type="http://schemas.openxmlformats.org/officeDocument/2006/relationships/slide" Target="/ppt/slides/slide1.xml" Id="R126012fb16d843e2" /><Relationship Type="http://schemas.openxmlformats.org/officeDocument/2006/relationships/slide" Target="/ppt/slides/slide2.xml" Id="R0a0ef12209db4e07" /><Relationship Type="http://schemas.openxmlformats.org/officeDocument/2006/relationships/slide" Target="/ppt/slides/slide3.xml" Id="R2c969fb7ca2e4074" /><Relationship Type="http://schemas.openxmlformats.org/officeDocument/2006/relationships/slide" Target="/ppt/slides/slide4.xml" Id="Ref7207bb1c3d45a6" /><Relationship Type="http://schemas.openxmlformats.org/officeDocument/2006/relationships/slide" Target="/ppt/slides/slide5.xml" Id="R6a12c8a028bb4d03" /><Relationship Type="http://schemas.openxmlformats.org/officeDocument/2006/relationships/slide" Target="/ppt/slides/slide6.xml" Id="R1f0c4158068e49dc" /><Relationship Type="http://schemas.openxmlformats.org/officeDocument/2006/relationships/slide" Target="/ppt/slides/slide7.xml" Id="R924ec7b6761b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9c5c8891e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fb6a1599463d" /><Relationship Type="http://schemas.openxmlformats.org/officeDocument/2006/relationships/theme" Target="/ppt/slideMasters/theme/theme1.xml" Id="Rc852a01cf49c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afb6a1599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62271edf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d6617923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e6c56772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280f812d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bedfad17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287aee6f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d5c311d64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4 279 258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Hellemyrdalen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