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e9a05deb0849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bab1715d5349ff"/>
  </p:sldMasterIdLst>
  <p:sldIdLst>
    <p:sldId xmlns:r="http://schemas.openxmlformats.org/officeDocument/2006/relationships" id="256" r:id="R17948c14317242de"/>
    <p:sldId xmlns:r="http://schemas.openxmlformats.org/officeDocument/2006/relationships" id="257" r:id="Rdd55924424ca4771"/>
    <p:sldId xmlns:r="http://schemas.openxmlformats.org/officeDocument/2006/relationships" id="258" r:id="R2a70955727b54d1b"/>
    <p:sldId xmlns:r="http://schemas.openxmlformats.org/officeDocument/2006/relationships" id="259" r:id="R4c0e74db6a3e4327"/>
    <p:sldId xmlns:r="http://schemas.openxmlformats.org/officeDocument/2006/relationships" id="260" r:id="R496245b953824317"/>
    <p:sldId xmlns:r="http://schemas.openxmlformats.org/officeDocument/2006/relationships" id="261" r:id="R6acbe28c6db74ec2"/>
    <p:sldId xmlns:r="http://schemas.openxmlformats.org/officeDocument/2006/relationships" id="262" r:id="R0b5d6327a2dc45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ab1715d5349ff" /><Relationship Type="http://schemas.openxmlformats.org/officeDocument/2006/relationships/slide" Target="/ppt/slides/slide1.xml" Id="R17948c14317242de" /><Relationship Type="http://schemas.openxmlformats.org/officeDocument/2006/relationships/slide" Target="/ppt/slides/slide2.xml" Id="Rdd55924424ca4771" /><Relationship Type="http://schemas.openxmlformats.org/officeDocument/2006/relationships/slide" Target="/ppt/slides/slide3.xml" Id="R2a70955727b54d1b" /><Relationship Type="http://schemas.openxmlformats.org/officeDocument/2006/relationships/slide" Target="/ppt/slides/slide4.xml" Id="R4c0e74db6a3e4327" /><Relationship Type="http://schemas.openxmlformats.org/officeDocument/2006/relationships/slide" Target="/ppt/slides/slide5.xml" Id="R496245b953824317" /><Relationship Type="http://schemas.openxmlformats.org/officeDocument/2006/relationships/slide" Target="/ppt/slides/slide6.xml" Id="R6acbe28c6db74ec2" /><Relationship Type="http://schemas.openxmlformats.org/officeDocument/2006/relationships/slide" Target="/ppt/slides/slide7.xml" Id="R0b5d6327a2dc45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1e1c91bc741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c0d5cd32942a3" /><Relationship Type="http://schemas.openxmlformats.org/officeDocument/2006/relationships/theme" Target="/ppt/slideMasters/theme/theme1.xml" Id="R49d0d074f252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2c0d5cd32942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1eecc39f64b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ac9a0b5c04a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21129545745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869aeafe143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94950c78440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5ea8811d64a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47fa4bcf0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830 365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23 280 891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23 515 681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ÅDNE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919 167 297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