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4c9c4877d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a3dba8cc547cf"/>
  </p:sldMasterIdLst>
  <p:sldIdLst>
    <p:sldId xmlns:r="http://schemas.openxmlformats.org/officeDocument/2006/relationships" id="256" r:id="R1317ff7d700a429c"/>
    <p:sldId xmlns:r="http://schemas.openxmlformats.org/officeDocument/2006/relationships" id="257" r:id="R8923a1d7356e4396"/>
    <p:sldId xmlns:r="http://schemas.openxmlformats.org/officeDocument/2006/relationships" id="258" r:id="R1283bc89bc62467c"/>
    <p:sldId xmlns:r="http://schemas.openxmlformats.org/officeDocument/2006/relationships" id="259" r:id="Rb3b55d60df494046"/>
    <p:sldId xmlns:r="http://schemas.openxmlformats.org/officeDocument/2006/relationships" id="260" r:id="R6892c916686243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a3dba8cc547cf" /><Relationship Type="http://schemas.openxmlformats.org/officeDocument/2006/relationships/slide" Target="/ppt/slides/slide1.xml" Id="R1317ff7d700a429c" /><Relationship Type="http://schemas.openxmlformats.org/officeDocument/2006/relationships/slide" Target="/ppt/slides/slide2.xml" Id="R8923a1d7356e4396" /><Relationship Type="http://schemas.openxmlformats.org/officeDocument/2006/relationships/slide" Target="/ppt/slides/slide3.xml" Id="R1283bc89bc62467c" /><Relationship Type="http://schemas.openxmlformats.org/officeDocument/2006/relationships/slide" Target="/ppt/slides/slide4.xml" Id="Rb3b55d60df494046" /><Relationship Type="http://schemas.openxmlformats.org/officeDocument/2006/relationships/slide" Target="/ppt/slides/slide5.xml" Id="R6892c916686243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0942852dc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393114234420b" /><Relationship Type="http://schemas.openxmlformats.org/officeDocument/2006/relationships/theme" Target="/ppt/slideMasters/theme/theme1.xml" Id="Rc56c7c13c10f43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39311423442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508ea5b63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14911c58c47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a99a89f394a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4f8b8aae54b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2cc2ae59c4e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INGE SKATVEDT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INGE SKATVEDT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INGE SKATVEDT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INGE SKATVEDT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INGE SKATVEDT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INGE SKATVEDT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Eidalsveien 476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919 170 174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INGE SKATVEDT</a:t>
            </a:r>
          </a:p>
        </p:txBody>
      </p:sp>
    </p:spTree>
  </p:cSld>
  <p:clrMapOvr>
    <a:masterClrMapping xmlns:a="http://schemas.openxmlformats.org/drawingml/2006/main"/>
  </p:clrMapOvr>
</p:sld>
</file>