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8a5014b36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c96bae5254450"/>
  </p:sldMasterIdLst>
  <p:sldIdLst>
    <p:sldId xmlns:r="http://schemas.openxmlformats.org/officeDocument/2006/relationships" id="256" r:id="Rb1a5108b19e84aa6"/>
    <p:sldId xmlns:r="http://schemas.openxmlformats.org/officeDocument/2006/relationships" id="257" r:id="Re1f3232f16b34e97"/>
    <p:sldId xmlns:r="http://schemas.openxmlformats.org/officeDocument/2006/relationships" id="258" r:id="R4f9d2fa588e04c52"/>
    <p:sldId xmlns:r="http://schemas.openxmlformats.org/officeDocument/2006/relationships" id="259" r:id="Rcbfb0e4ecac141d2"/>
    <p:sldId xmlns:r="http://schemas.openxmlformats.org/officeDocument/2006/relationships" id="260" r:id="R1b89e1b0ce3f48ed"/>
    <p:sldId xmlns:r="http://schemas.openxmlformats.org/officeDocument/2006/relationships" id="261" r:id="R823fbe8237134c0f"/>
    <p:sldId xmlns:r="http://schemas.openxmlformats.org/officeDocument/2006/relationships" id="262" r:id="R17e4b04b224a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c96bae5254450" /><Relationship Type="http://schemas.openxmlformats.org/officeDocument/2006/relationships/slide" Target="/ppt/slides/slide1.xml" Id="Rb1a5108b19e84aa6" /><Relationship Type="http://schemas.openxmlformats.org/officeDocument/2006/relationships/slide" Target="/ppt/slides/slide2.xml" Id="Re1f3232f16b34e97" /><Relationship Type="http://schemas.openxmlformats.org/officeDocument/2006/relationships/slide" Target="/ppt/slides/slide3.xml" Id="R4f9d2fa588e04c52" /><Relationship Type="http://schemas.openxmlformats.org/officeDocument/2006/relationships/slide" Target="/ppt/slides/slide4.xml" Id="Rcbfb0e4ecac141d2" /><Relationship Type="http://schemas.openxmlformats.org/officeDocument/2006/relationships/slide" Target="/ppt/slides/slide5.xml" Id="R1b89e1b0ce3f48ed" /><Relationship Type="http://schemas.openxmlformats.org/officeDocument/2006/relationships/slide" Target="/ppt/slides/slide6.xml" Id="R823fbe8237134c0f" /><Relationship Type="http://schemas.openxmlformats.org/officeDocument/2006/relationships/slide" Target="/ppt/slides/slide7.xml" Id="R17e4b04b224a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408b1ca16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944a37b1b4ec0" /><Relationship Type="http://schemas.openxmlformats.org/officeDocument/2006/relationships/theme" Target="/ppt/slideMasters/theme/theme1.xml" Id="R5ce08cc071a7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944a37b1b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1cc999c5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ac02bb5a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198eb767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01af3820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1fcfe4191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477b745e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acf6ec87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THORSEN OG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THORSEN OG HANSEN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KENNETH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Skiringssalveien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post@tthas.no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THORSEN OG HANSEN AS</a:t>
            </a:r>
          </a:p>
        </p:txBody>
      </p:sp>
    </p:spTree>
  </p:cSld>
  <p:clrMapOvr>
    <a:masterClrMapping xmlns:a="http://schemas.openxmlformats.org/drawingml/2006/main"/>
  </p:clrMapOvr>
</p:sld>
</file>