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692df92eb54a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eedf6d34464e4e"/>
  </p:sldMasterIdLst>
  <p:sldIdLst>
    <p:sldId xmlns:r="http://schemas.openxmlformats.org/officeDocument/2006/relationships" id="256" r:id="R427e48bcb0ec46b8"/>
    <p:sldId xmlns:r="http://schemas.openxmlformats.org/officeDocument/2006/relationships" id="257" r:id="R63c01b5e5a054414"/>
    <p:sldId xmlns:r="http://schemas.openxmlformats.org/officeDocument/2006/relationships" id="258" r:id="R9e559b48a6844d4b"/>
    <p:sldId xmlns:r="http://schemas.openxmlformats.org/officeDocument/2006/relationships" id="259" r:id="R03d494e56cd3488c"/>
    <p:sldId xmlns:r="http://schemas.openxmlformats.org/officeDocument/2006/relationships" id="260" r:id="R41bf29f1043a4e4e"/>
    <p:sldId xmlns:r="http://schemas.openxmlformats.org/officeDocument/2006/relationships" id="261" r:id="R63566e00863949d1"/>
    <p:sldId xmlns:r="http://schemas.openxmlformats.org/officeDocument/2006/relationships" id="262" r:id="R17f7ce2bfd8040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eedf6d34464e4e" /><Relationship Type="http://schemas.openxmlformats.org/officeDocument/2006/relationships/slide" Target="/ppt/slides/slide1.xml" Id="R427e48bcb0ec46b8" /><Relationship Type="http://schemas.openxmlformats.org/officeDocument/2006/relationships/slide" Target="/ppt/slides/slide2.xml" Id="R63c01b5e5a054414" /><Relationship Type="http://schemas.openxmlformats.org/officeDocument/2006/relationships/slide" Target="/ppt/slides/slide3.xml" Id="R9e559b48a6844d4b" /><Relationship Type="http://schemas.openxmlformats.org/officeDocument/2006/relationships/slide" Target="/ppt/slides/slide4.xml" Id="R03d494e56cd3488c" /><Relationship Type="http://schemas.openxmlformats.org/officeDocument/2006/relationships/slide" Target="/ppt/slides/slide5.xml" Id="R41bf29f1043a4e4e" /><Relationship Type="http://schemas.openxmlformats.org/officeDocument/2006/relationships/slide" Target="/ppt/slides/slide6.xml" Id="R63566e00863949d1" /><Relationship Type="http://schemas.openxmlformats.org/officeDocument/2006/relationships/slide" Target="/ppt/slides/slide7.xml" Id="R17f7ce2bfd8040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3e1e26fd2d41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78be9001d484b" /><Relationship Type="http://schemas.openxmlformats.org/officeDocument/2006/relationships/theme" Target="/ppt/slideMasters/theme/theme1.xml" Id="R4de984dcc24d40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478be9001d48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e90c3340646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116f4212343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a15a1b59f45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6b5bcfb3849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60d1c594442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999497d814a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c9e35f4c845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LAASTAD PLUSS &amp; MINUS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LAASTAD PLUSS &amp; MINUS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8 803 039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661 765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2 521 272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FRK. LAASTAD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KLEIVO HOLDING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Hovedgaten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73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post@laastadplussogminus.no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www.laastadplussogminus.no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919 172 029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