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80c17063d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9f512355a410e"/>
  </p:sldMasterIdLst>
  <p:sldIdLst>
    <p:sldId xmlns:r="http://schemas.openxmlformats.org/officeDocument/2006/relationships" id="256" r:id="Rc85da1cc900840e7"/>
    <p:sldId xmlns:r="http://schemas.openxmlformats.org/officeDocument/2006/relationships" id="257" r:id="R5b721d37e8d64707"/>
    <p:sldId xmlns:r="http://schemas.openxmlformats.org/officeDocument/2006/relationships" id="258" r:id="R53d389fb016042af"/>
    <p:sldId xmlns:r="http://schemas.openxmlformats.org/officeDocument/2006/relationships" id="259" r:id="R08305a6f0fff4220"/>
    <p:sldId xmlns:r="http://schemas.openxmlformats.org/officeDocument/2006/relationships" id="260" r:id="Rc28424ef55be42de"/>
    <p:sldId xmlns:r="http://schemas.openxmlformats.org/officeDocument/2006/relationships" id="261" r:id="Rfe29ca727a5f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9f512355a410e" /><Relationship Type="http://schemas.openxmlformats.org/officeDocument/2006/relationships/slide" Target="/ppt/slides/slide1.xml" Id="Rc85da1cc900840e7" /><Relationship Type="http://schemas.openxmlformats.org/officeDocument/2006/relationships/slide" Target="/ppt/slides/slide2.xml" Id="R5b721d37e8d64707" /><Relationship Type="http://schemas.openxmlformats.org/officeDocument/2006/relationships/slide" Target="/ppt/slides/slide3.xml" Id="R53d389fb016042af" /><Relationship Type="http://schemas.openxmlformats.org/officeDocument/2006/relationships/slide" Target="/ppt/slides/slide4.xml" Id="R08305a6f0fff4220" /><Relationship Type="http://schemas.openxmlformats.org/officeDocument/2006/relationships/slide" Target="/ppt/slides/slide5.xml" Id="Rc28424ef55be42de" /><Relationship Type="http://schemas.openxmlformats.org/officeDocument/2006/relationships/slide" Target="/ppt/slides/slide6.xml" Id="Rfe29ca727a5f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bdc20eb13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52fb83764ce7" /><Relationship Type="http://schemas.openxmlformats.org/officeDocument/2006/relationships/theme" Target="/ppt/slideMasters/theme/theme1.xml" Id="Rd6be62738fca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c52fb8376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0a2ba5a9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21517a7d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6ec3abcf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ff8d4240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3752f97b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5115a6b8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BRINGEDAL HERVIK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BRINGEDAL HERVIK AS ble etablert [år] og holder til i Hervik.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14 737 395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15 493 484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Hundsnesvegen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5566 Hervik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