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6d087c19c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939c3d49c4b07"/>
  </p:sldMasterIdLst>
  <p:sldIdLst>
    <p:sldId xmlns:r="http://schemas.openxmlformats.org/officeDocument/2006/relationships" id="256" r:id="R9040c1f3dde94fbc"/>
    <p:sldId xmlns:r="http://schemas.openxmlformats.org/officeDocument/2006/relationships" id="257" r:id="Re22ba153dd924639"/>
    <p:sldId xmlns:r="http://schemas.openxmlformats.org/officeDocument/2006/relationships" id="258" r:id="R2d811ee4e4d34020"/>
    <p:sldId xmlns:r="http://schemas.openxmlformats.org/officeDocument/2006/relationships" id="259" r:id="Rabe860ced9da4fdd"/>
    <p:sldId xmlns:r="http://schemas.openxmlformats.org/officeDocument/2006/relationships" id="260" r:id="R1357e3068cb940c8"/>
    <p:sldId xmlns:r="http://schemas.openxmlformats.org/officeDocument/2006/relationships" id="261" r:id="R8487e13984b94976"/>
    <p:sldId xmlns:r="http://schemas.openxmlformats.org/officeDocument/2006/relationships" id="262" r:id="R62302d001c43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939c3d49c4b07" /><Relationship Type="http://schemas.openxmlformats.org/officeDocument/2006/relationships/slide" Target="/ppt/slides/slide1.xml" Id="R9040c1f3dde94fbc" /><Relationship Type="http://schemas.openxmlformats.org/officeDocument/2006/relationships/slide" Target="/ppt/slides/slide2.xml" Id="Re22ba153dd924639" /><Relationship Type="http://schemas.openxmlformats.org/officeDocument/2006/relationships/slide" Target="/ppt/slides/slide3.xml" Id="R2d811ee4e4d34020" /><Relationship Type="http://schemas.openxmlformats.org/officeDocument/2006/relationships/slide" Target="/ppt/slides/slide4.xml" Id="Rabe860ced9da4fdd" /><Relationship Type="http://schemas.openxmlformats.org/officeDocument/2006/relationships/slide" Target="/ppt/slides/slide5.xml" Id="R1357e3068cb940c8" /><Relationship Type="http://schemas.openxmlformats.org/officeDocument/2006/relationships/slide" Target="/ppt/slides/slide6.xml" Id="R8487e13984b94976" /><Relationship Type="http://schemas.openxmlformats.org/officeDocument/2006/relationships/slide" Target="/ppt/slides/slide7.xml" Id="R62302d001c43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1e1f233ef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48bde33d49d8" /><Relationship Type="http://schemas.openxmlformats.org/officeDocument/2006/relationships/theme" Target="/ppt/slideMasters/theme/theme1.xml" Id="Ra3dd63fa32a3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f48bde33d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4eaa33b4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f3124144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c861554c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ae1dfac5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0db4e515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14ee442f9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399de8552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TAKSTKONTORET VALDRES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TAKSTKONTORET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TAKSTKONTORET VALDRES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TAKSTKONTORET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TAKSTKONTORET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TAKSTKONTORET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573 220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TAKSTKONTORET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SÆLID GUDBRAND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SÆLID MARTIN INGAR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SÆLID PER ØYVIND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TAKSTKONTORET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919 176 555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TAKSTKONTORET VALDRES AS</a:t>
            </a:r>
          </a:p>
        </p:txBody>
      </p:sp>
    </p:spTree>
  </p:cSld>
  <p:clrMapOvr>
    <a:masterClrMapping xmlns:a="http://schemas.openxmlformats.org/drawingml/2006/main"/>
  </p:clrMapOvr>
</p:sld>
</file>