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5211f4e4a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a72d3a3b540ab"/>
  </p:sldMasterIdLst>
  <p:sldIdLst>
    <p:sldId xmlns:r="http://schemas.openxmlformats.org/officeDocument/2006/relationships" id="256" r:id="R8eb4f1d41ba94dc1"/>
    <p:sldId xmlns:r="http://schemas.openxmlformats.org/officeDocument/2006/relationships" id="257" r:id="R8fa4bbfb5150450d"/>
    <p:sldId xmlns:r="http://schemas.openxmlformats.org/officeDocument/2006/relationships" id="258" r:id="R977167fbc01845d1"/>
    <p:sldId xmlns:r="http://schemas.openxmlformats.org/officeDocument/2006/relationships" id="259" r:id="R963978cfbdeb46ea"/>
    <p:sldId xmlns:r="http://schemas.openxmlformats.org/officeDocument/2006/relationships" id="260" r:id="R722b29f0742b4ec8"/>
    <p:sldId xmlns:r="http://schemas.openxmlformats.org/officeDocument/2006/relationships" id="261" r:id="R0b64772975234cf3"/>
    <p:sldId xmlns:r="http://schemas.openxmlformats.org/officeDocument/2006/relationships" id="262" r:id="Rda6e1ce28c9d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a72d3a3b540ab" /><Relationship Type="http://schemas.openxmlformats.org/officeDocument/2006/relationships/slide" Target="/ppt/slides/slide1.xml" Id="R8eb4f1d41ba94dc1" /><Relationship Type="http://schemas.openxmlformats.org/officeDocument/2006/relationships/slide" Target="/ppt/slides/slide2.xml" Id="R8fa4bbfb5150450d" /><Relationship Type="http://schemas.openxmlformats.org/officeDocument/2006/relationships/slide" Target="/ppt/slides/slide3.xml" Id="R977167fbc01845d1" /><Relationship Type="http://schemas.openxmlformats.org/officeDocument/2006/relationships/slide" Target="/ppt/slides/slide4.xml" Id="R963978cfbdeb46ea" /><Relationship Type="http://schemas.openxmlformats.org/officeDocument/2006/relationships/slide" Target="/ppt/slides/slide5.xml" Id="R722b29f0742b4ec8" /><Relationship Type="http://schemas.openxmlformats.org/officeDocument/2006/relationships/slide" Target="/ppt/slides/slide6.xml" Id="R0b64772975234cf3" /><Relationship Type="http://schemas.openxmlformats.org/officeDocument/2006/relationships/slide" Target="/ppt/slides/slide7.xml" Id="Rda6e1ce28c9d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c669f90f0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7816b7c44feb" /><Relationship Type="http://schemas.openxmlformats.org/officeDocument/2006/relationships/theme" Target="/ppt/slideMasters/theme/theme1.xml" Id="Rb4adebb7827d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87816b7c4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ee913e85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d823596a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2bf7f066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8eeed117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2c8bb4e2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3cadf354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1500f7b6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 SUNDVALL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 SUNDVALL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RØLLING NORA K SUNDVALL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919 185 244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 SUNDVALL AS</a:t>
            </a:r>
          </a:p>
        </p:txBody>
      </p:sp>
    </p:spTree>
  </p:cSld>
  <p:clrMapOvr>
    <a:masterClrMapping xmlns:a="http://schemas.openxmlformats.org/drawingml/2006/main"/>
  </p:clrMapOvr>
</p:sld>
</file>