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608c218f3b4e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18ddfa9dc54b80"/>
  </p:sldMasterIdLst>
  <p:sldIdLst>
    <p:sldId xmlns:r="http://schemas.openxmlformats.org/officeDocument/2006/relationships" id="256" r:id="R0b6a72752003403a"/>
    <p:sldId xmlns:r="http://schemas.openxmlformats.org/officeDocument/2006/relationships" id="257" r:id="Rdfdaee4d37dc453d"/>
    <p:sldId xmlns:r="http://schemas.openxmlformats.org/officeDocument/2006/relationships" id="258" r:id="R823a1acf64a94a80"/>
    <p:sldId xmlns:r="http://schemas.openxmlformats.org/officeDocument/2006/relationships" id="259" r:id="R965ad011dc9e4e5d"/>
    <p:sldId xmlns:r="http://schemas.openxmlformats.org/officeDocument/2006/relationships" id="260" r:id="R2684055bb1854019"/>
    <p:sldId xmlns:r="http://schemas.openxmlformats.org/officeDocument/2006/relationships" id="261" r:id="Rddaf5b62b0914fea"/>
    <p:sldId xmlns:r="http://schemas.openxmlformats.org/officeDocument/2006/relationships" id="262" r:id="R717075ea706b42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18ddfa9dc54b80" /><Relationship Type="http://schemas.openxmlformats.org/officeDocument/2006/relationships/slide" Target="/ppt/slides/slide1.xml" Id="R0b6a72752003403a" /><Relationship Type="http://schemas.openxmlformats.org/officeDocument/2006/relationships/slide" Target="/ppt/slides/slide2.xml" Id="Rdfdaee4d37dc453d" /><Relationship Type="http://schemas.openxmlformats.org/officeDocument/2006/relationships/slide" Target="/ppt/slides/slide3.xml" Id="R823a1acf64a94a80" /><Relationship Type="http://schemas.openxmlformats.org/officeDocument/2006/relationships/slide" Target="/ppt/slides/slide4.xml" Id="R965ad011dc9e4e5d" /><Relationship Type="http://schemas.openxmlformats.org/officeDocument/2006/relationships/slide" Target="/ppt/slides/slide5.xml" Id="R2684055bb1854019" /><Relationship Type="http://schemas.openxmlformats.org/officeDocument/2006/relationships/slide" Target="/ppt/slides/slide6.xml" Id="Rddaf5b62b0914fea" /><Relationship Type="http://schemas.openxmlformats.org/officeDocument/2006/relationships/slide" Target="/ppt/slides/slide7.xml" Id="R717075ea706b42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97f106b0f45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311cb1f524de8" /><Relationship Type="http://schemas.openxmlformats.org/officeDocument/2006/relationships/theme" Target="/ppt/slideMasters/theme/theme1.xml" Id="R24347973dfa140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3311cb1f524d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809107ca944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cf188fac642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9179d2d7e47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6bf85ae1e4e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93c59c56845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89174502744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03282956b46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 REGNSKAP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1 462 809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173 645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556 745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816 032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ELVEGÅRD CHRISTIANE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INGRI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ERIK SØRLIE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Osloveien 413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919 197 285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REGNSKAP AS</a:t>
            </a:r>
          </a:p>
        </p:txBody>
      </p:sp>
    </p:spTree>
  </p:cSld>
  <p:clrMapOvr>
    <a:masterClrMapping xmlns:a="http://schemas.openxmlformats.org/drawingml/2006/main"/>
  </p:clrMapOvr>
</p:sld>
</file>