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a0c90887f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c91373a274f13"/>
  </p:sldMasterIdLst>
  <p:sldIdLst>
    <p:sldId xmlns:r="http://schemas.openxmlformats.org/officeDocument/2006/relationships" id="256" r:id="R80d7934e88904a2b"/>
    <p:sldId xmlns:r="http://schemas.openxmlformats.org/officeDocument/2006/relationships" id="257" r:id="R745d49bdd3714ead"/>
    <p:sldId xmlns:r="http://schemas.openxmlformats.org/officeDocument/2006/relationships" id="258" r:id="Rc1a97a2ee1b845cd"/>
    <p:sldId xmlns:r="http://schemas.openxmlformats.org/officeDocument/2006/relationships" id="259" r:id="R739da303ca4f4cfc"/>
    <p:sldId xmlns:r="http://schemas.openxmlformats.org/officeDocument/2006/relationships" id="260" r:id="R5fba0b02016e4cf6"/>
    <p:sldId xmlns:r="http://schemas.openxmlformats.org/officeDocument/2006/relationships" id="261" r:id="Rf6c843afd383424f"/>
    <p:sldId xmlns:r="http://schemas.openxmlformats.org/officeDocument/2006/relationships" id="262" r:id="R764042654d66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c91373a274f13" /><Relationship Type="http://schemas.openxmlformats.org/officeDocument/2006/relationships/slide" Target="/ppt/slides/slide1.xml" Id="R80d7934e88904a2b" /><Relationship Type="http://schemas.openxmlformats.org/officeDocument/2006/relationships/slide" Target="/ppt/slides/slide2.xml" Id="R745d49bdd3714ead" /><Relationship Type="http://schemas.openxmlformats.org/officeDocument/2006/relationships/slide" Target="/ppt/slides/slide3.xml" Id="Rc1a97a2ee1b845cd" /><Relationship Type="http://schemas.openxmlformats.org/officeDocument/2006/relationships/slide" Target="/ppt/slides/slide4.xml" Id="R739da303ca4f4cfc" /><Relationship Type="http://schemas.openxmlformats.org/officeDocument/2006/relationships/slide" Target="/ppt/slides/slide5.xml" Id="R5fba0b02016e4cf6" /><Relationship Type="http://schemas.openxmlformats.org/officeDocument/2006/relationships/slide" Target="/ppt/slides/slide6.xml" Id="Rf6c843afd383424f" /><Relationship Type="http://schemas.openxmlformats.org/officeDocument/2006/relationships/slide" Target="/ppt/slides/slide7.xml" Id="R764042654d66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bbeee9a76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f516e49664a6e" /><Relationship Type="http://schemas.openxmlformats.org/officeDocument/2006/relationships/theme" Target="/ppt/slideMasters/theme/theme1.xml" Id="R0ec24847c785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f516e4966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9d85a88b4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673ef023c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1c7396df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25eafbdc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8b89398c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2aea14f7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e03321007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1 831 134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ARNE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