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6814ff085343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135681e5c3042a3"/>
  </p:sldMasterIdLst>
  <p:sldIdLst>
    <p:sldId xmlns:r="http://schemas.openxmlformats.org/officeDocument/2006/relationships" id="256" r:id="R6af064dd7aae4a0a"/>
    <p:sldId xmlns:r="http://schemas.openxmlformats.org/officeDocument/2006/relationships" id="257" r:id="R79408975637f45fb"/>
    <p:sldId xmlns:r="http://schemas.openxmlformats.org/officeDocument/2006/relationships" id="258" r:id="R95ff16d62bc14d54"/>
    <p:sldId xmlns:r="http://schemas.openxmlformats.org/officeDocument/2006/relationships" id="259" r:id="Rc6c72f98692949a8"/>
    <p:sldId xmlns:r="http://schemas.openxmlformats.org/officeDocument/2006/relationships" id="260" r:id="Rb833729281524ff4"/>
    <p:sldId xmlns:r="http://schemas.openxmlformats.org/officeDocument/2006/relationships" id="261" r:id="R0beafd0c698b432e"/>
    <p:sldId xmlns:r="http://schemas.openxmlformats.org/officeDocument/2006/relationships" id="262" r:id="R159592150bee47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35681e5c3042a3" /><Relationship Type="http://schemas.openxmlformats.org/officeDocument/2006/relationships/slide" Target="/ppt/slides/slide1.xml" Id="R6af064dd7aae4a0a" /><Relationship Type="http://schemas.openxmlformats.org/officeDocument/2006/relationships/slide" Target="/ppt/slides/slide2.xml" Id="R79408975637f45fb" /><Relationship Type="http://schemas.openxmlformats.org/officeDocument/2006/relationships/slide" Target="/ppt/slides/slide3.xml" Id="R95ff16d62bc14d54" /><Relationship Type="http://schemas.openxmlformats.org/officeDocument/2006/relationships/slide" Target="/ppt/slides/slide4.xml" Id="Rc6c72f98692949a8" /><Relationship Type="http://schemas.openxmlformats.org/officeDocument/2006/relationships/slide" Target="/ppt/slides/slide5.xml" Id="Rb833729281524ff4" /><Relationship Type="http://schemas.openxmlformats.org/officeDocument/2006/relationships/slide" Target="/ppt/slides/slide6.xml" Id="R0beafd0c698b432e" /><Relationship Type="http://schemas.openxmlformats.org/officeDocument/2006/relationships/slide" Target="/ppt/slides/slide7.xml" Id="R159592150bee47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151681b4fe4a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b945f2a682403c" /><Relationship Type="http://schemas.openxmlformats.org/officeDocument/2006/relationships/theme" Target="/ppt/slideMasters/theme/theme1.xml" Id="R7ad1fb1769eb4cc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b945f2a68240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698d96c9b347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8aec19e07f4e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3c3932176d47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d1110706d146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16b85776e44b1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6503c3bea54aa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99780a20854e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GEISHA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GEISHA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GEISHA HOLDING AS ble etablert [år] og holder til i Sunndalsøra.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GEISHA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GEISHA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GEISHA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−66 505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801 108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10 257 386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10 297 951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GEISHA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JOSTEIN SLIPER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GEISHA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Langslågata 17E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6600 Sunndalsøra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919 199 482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GEISHA HOLDING AS</a:t>
            </a:r>
          </a:p>
        </p:txBody>
      </p:sp>
    </p:spTree>
  </p:cSld>
  <p:clrMapOvr>
    <a:masterClrMapping xmlns:a="http://schemas.openxmlformats.org/drawingml/2006/main"/>
  </p:clrMapOvr>
</p:sld>
</file>