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fb7598dfb046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ed6c0f39fc43a4"/>
  </p:sldMasterIdLst>
  <p:sldIdLst>
    <p:sldId xmlns:r="http://schemas.openxmlformats.org/officeDocument/2006/relationships" id="256" r:id="R6dccea05f59546ae"/>
    <p:sldId xmlns:r="http://schemas.openxmlformats.org/officeDocument/2006/relationships" id="257" r:id="R4ce8f72c13424d97"/>
    <p:sldId xmlns:r="http://schemas.openxmlformats.org/officeDocument/2006/relationships" id="258" r:id="Rc8b6f21dbc724285"/>
    <p:sldId xmlns:r="http://schemas.openxmlformats.org/officeDocument/2006/relationships" id="259" r:id="Rec3ac683d0c944cd"/>
    <p:sldId xmlns:r="http://schemas.openxmlformats.org/officeDocument/2006/relationships" id="260" r:id="R3eed6829dff34b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ed6c0f39fc43a4" /><Relationship Type="http://schemas.openxmlformats.org/officeDocument/2006/relationships/slide" Target="/ppt/slides/slide1.xml" Id="R6dccea05f59546ae" /><Relationship Type="http://schemas.openxmlformats.org/officeDocument/2006/relationships/slide" Target="/ppt/slides/slide2.xml" Id="R4ce8f72c13424d97" /><Relationship Type="http://schemas.openxmlformats.org/officeDocument/2006/relationships/slide" Target="/ppt/slides/slide3.xml" Id="Rc8b6f21dbc724285" /><Relationship Type="http://schemas.openxmlformats.org/officeDocument/2006/relationships/slide" Target="/ppt/slides/slide4.xml" Id="Rec3ac683d0c944cd" /><Relationship Type="http://schemas.openxmlformats.org/officeDocument/2006/relationships/slide" Target="/ppt/slides/slide5.xml" Id="R3eed6829dff34b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53d46a586f44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bcee522d3482a" /><Relationship Type="http://schemas.openxmlformats.org/officeDocument/2006/relationships/theme" Target="/ppt/slideMasters/theme/theme1.xml" Id="Raf921b03833243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3bcee522d348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4e48d23184e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e0426d88547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ec1b7236149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41f924e0345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6d24f5e4344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JUVENTE LØRENSKOG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 LØRENSKOG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Sigurd W Hagen, Ole Bulls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919 203 048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