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9faa74616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50e01200a4e71"/>
  </p:sldMasterIdLst>
  <p:sldIdLst>
    <p:sldId xmlns:r="http://schemas.openxmlformats.org/officeDocument/2006/relationships" id="256" r:id="R07958eaa49414c44"/>
    <p:sldId xmlns:r="http://schemas.openxmlformats.org/officeDocument/2006/relationships" id="257" r:id="Rf948fe20f9cd459b"/>
    <p:sldId xmlns:r="http://schemas.openxmlformats.org/officeDocument/2006/relationships" id="258" r:id="R0a5f660e10414d35"/>
    <p:sldId xmlns:r="http://schemas.openxmlformats.org/officeDocument/2006/relationships" id="259" r:id="Rfb3313a168c34d7e"/>
    <p:sldId xmlns:r="http://schemas.openxmlformats.org/officeDocument/2006/relationships" id="260" r:id="Rf3c8ce58fff74338"/>
    <p:sldId xmlns:r="http://schemas.openxmlformats.org/officeDocument/2006/relationships" id="261" r:id="R56550b956d5b4813"/>
    <p:sldId xmlns:r="http://schemas.openxmlformats.org/officeDocument/2006/relationships" id="262" r:id="R6165968922c3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50e01200a4e71" /><Relationship Type="http://schemas.openxmlformats.org/officeDocument/2006/relationships/slide" Target="/ppt/slides/slide1.xml" Id="R07958eaa49414c44" /><Relationship Type="http://schemas.openxmlformats.org/officeDocument/2006/relationships/slide" Target="/ppt/slides/slide2.xml" Id="Rf948fe20f9cd459b" /><Relationship Type="http://schemas.openxmlformats.org/officeDocument/2006/relationships/slide" Target="/ppt/slides/slide3.xml" Id="R0a5f660e10414d35" /><Relationship Type="http://schemas.openxmlformats.org/officeDocument/2006/relationships/slide" Target="/ppt/slides/slide4.xml" Id="Rfb3313a168c34d7e" /><Relationship Type="http://schemas.openxmlformats.org/officeDocument/2006/relationships/slide" Target="/ppt/slides/slide5.xml" Id="Rf3c8ce58fff74338" /><Relationship Type="http://schemas.openxmlformats.org/officeDocument/2006/relationships/slide" Target="/ppt/slides/slide6.xml" Id="R56550b956d5b4813" /><Relationship Type="http://schemas.openxmlformats.org/officeDocument/2006/relationships/slide" Target="/ppt/slides/slide7.xml" Id="R6165968922c3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40139d6c8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8818ab9d54292" /><Relationship Type="http://schemas.openxmlformats.org/officeDocument/2006/relationships/theme" Target="/ppt/slideMasters/theme/theme1.xml" Id="R101812584c62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8818ab9d5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9cfd94366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081a14d540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6af28cdfb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519be5c7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f3011d6fb43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bb0301948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cc105f62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 FORVALTNING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96 328 956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91 433 322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84 868 096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1 018 712 120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1 115 134 995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 HOLDING AS  –  51,5 %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STETIND CAPITAL AS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XIX AS  –  24,2 %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Granneslia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919 206 977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 FORVALTNING AS</a:t>
            </a:r>
          </a:p>
        </p:txBody>
      </p:sp>
    </p:spTree>
  </p:cSld>
  <p:clrMapOvr>
    <a:masterClrMapping xmlns:a="http://schemas.openxmlformats.org/drawingml/2006/main"/>
  </p:clrMapOvr>
</p:sld>
</file>