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86eb5cae8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1e9ef34b14af6"/>
  </p:sldMasterIdLst>
  <p:sldIdLst>
    <p:sldId xmlns:r="http://schemas.openxmlformats.org/officeDocument/2006/relationships" id="256" r:id="R4b98f48f0b7445e0"/>
    <p:sldId xmlns:r="http://schemas.openxmlformats.org/officeDocument/2006/relationships" id="257" r:id="Rf824b847874b48b2"/>
    <p:sldId xmlns:r="http://schemas.openxmlformats.org/officeDocument/2006/relationships" id="258" r:id="R17d72aba056245ea"/>
    <p:sldId xmlns:r="http://schemas.openxmlformats.org/officeDocument/2006/relationships" id="259" r:id="R3e6164a6754c411c"/>
    <p:sldId xmlns:r="http://schemas.openxmlformats.org/officeDocument/2006/relationships" id="260" r:id="Re9e7af5bc6e040b0"/>
    <p:sldId xmlns:r="http://schemas.openxmlformats.org/officeDocument/2006/relationships" id="261" r:id="R5750bd816b524325"/>
    <p:sldId xmlns:r="http://schemas.openxmlformats.org/officeDocument/2006/relationships" id="262" r:id="R00dd75288953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1e9ef34b14af6" /><Relationship Type="http://schemas.openxmlformats.org/officeDocument/2006/relationships/slide" Target="/ppt/slides/slide1.xml" Id="R4b98f48f0b7445e0" /><Relationship Type="http://schemas.openxmlformats.org/officeDocument/2006/relationships/slide" Target="/ppt/slides/slide2.xml" Id="Rf824b847874b48b2" /><Relationship Type="http://schemas.openxmlformats.org/officeDocument/2006/relationships/slide" Target="/ppt/slides/slide3.xml" Id="R17d72aba056245ea" /><Relationship Type="http://schemas.openxmlformats.org/officeDocument/2006/relationships/slide" Target="/ppt/slides/slide4.xml" Id="R3e6164a6754c411c" /><Relationship Type="http://schemas.openxmlformats.org/officeDocument/2006/relationships/slide" Target="/ppt/slides/slide5.xml" Id="Re9e7af5bc6e040b0" /><Relationship Type="http://schemas.openxmlformats.org/officeDocument/2006/relationships/slide" Target="/ppt/slides/slide6.xml" Id="R5750bd816b524325" /><Relationship Type="http://schemas.openxmlformats.org/officeDocument/2006/relationships/slide" Target="/ppt/slides/slide7.xml" Id="R00dd75288953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8e88b6ee7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4d60dedb1475e" /><Relationship Type="http://schemas.openxmlformats.org/officeDocument/2006/relationships/theme" Target="/ppt/slideMasters/theme/theme1.xml" Id="Rda386d7d5c17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4d60dedb1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222697d5c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38ece7783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e3691ad43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93679ab4c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5aa3b6080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f268b661f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831462a1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BVN22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BVN22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4 800 190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Hermelinveien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919 208 465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BVN22 AS</a:t>
            </a:r>
          </a:p>
        </p:txBody>
      </p:sp>
    </p:spTree>
  </p:cSld>
  <p:clrMapOvr>
    <a:masterClrMapping xmlns:a="http://schemas.openxmlformats.org/drawingml/2006/main"/>
  </p:clrMapOvr>
</p:sld>
</file>