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57a474978845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78b00001e4500"/>
  </p:sldMasterIdLst>
  <p:sldIdLst>
    <p:sldId xmlns:r="http://schemas.openxmlformats.org/officeDocument/2006/relationships" id="256" r:id="R2154cc051f5c465b"/>
    <p:sldId xmlns:r="http://schemas.openxmlformats.org/officeDocument/2006/relationships" id="257" r:id="Re5ab22ab8f0d40c9"/>
    <p:sldId xmlns:r="http://schemas.openxmlformats.org/officeDocument/2006/relationships" id="258" r:id="Rf26020b095b4490a"/>
    <p:sldId xmlns:r="http://schemas.openxmlformats.org/officeDocument/2006/relationships" id="259" r:id="R8a4d3b6f30ad4af1"/>
    <p:sldId xmlns:r="http://schemas.openxmlformats.org/officeDocument/2006/relationships" id="260" r:id="Ra872f0c707984020"/>
    <p:sldId xmlns:r="http://schemas.openxmlformats.org/officeDocument/2006/relationships" id="261" r:id="Rb081c81510b54b36"/>
    <p:sldId xmlns:r="http://schemas.openxmlformats.org/officeDocument/2006/relationships" id="262" r:id="Rc72b5d8461a141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78b00001e4500" /><Relationship Type="http://schemas.openxmlformats.org/officeDocument/2006/relationships/slide" Target="/ppt/slides/slide1.xml" Id="R2154cc051f5c465b" /><Relationship Type="http://schemas.openxmlformats.org/officeDocument/2006/relationships/slide" Target="/ppt/slides/slide2.xml" Id="Re5ab22ab8f0d40c9" /><Relationship Type="http://schemas.openxmlformats.org/officeDocument/2006/relationships/slide" Target="/ppt/slides/slide3.xml" Id="Rf26020b095b4490a" /><Relationship Type="http://schemas.openxmlformats.org/officeDocument/2006/relationships/slide" Target="/ppt/slides/slide4.xml" Id="R8a4d3b6f30ad4af1" /><Relationship Type="http://schemas.openxmlformats.org/officeDocument/2006/relationships/slide" Target="/ppt/slides/slide5.xml" Id="Ra872f0c707984020" /><Relationship Type="http://schemas.openxmlformats.org/officeDocument/2006/relationships/slide" Target="/ppt/slides/slide6.xml" Id="Rb081c81510b54b36" /><Relationship Type="http://schemas.openxmlformats.org/officeDocument/2006/relationships/slide" Target="/ppt/slides/slide7.xml" Id="Rc72b5d8461a141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02319f2fa45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5bdde833d45e4" /><Relationship Type="http://schemas.openxmlformats.org/officeDocument/2006/relationships/theme" Target="/ppt/slideMasters/theme/theme1.xml" Id="R1e1265cab2c84c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75bdde833d45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d6a14a86d43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05790ae1540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63c93925146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f4d3cc8b640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ea5e791ef4a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fa1fa78f944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0f163aae948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TLB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2 464 515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3 471 501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LISE WANG BERGLAND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919 210 214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TLB HOLDING AS</a:t>
            </a:r>
          </a:p>
        </p:txBody>
      </p:sp>
    </p:spTree>
  </p:cSld>
  <p:clrMapOvr>
    <a:masterClrMapping xmlns:a="http://schemas.openxmlformats.org/drawingml/2006/main"/>
  </p:clrMapOvr>
</p:sld>
</file>