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5ef222687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589343507478e"/>
  </p:sldMasterIdLst>
  <p:sldIdLst>
    <p:sldId xmlns:r="http://schemas.openxmlformats.org/officeDocument/2006/relationships" id="256" r:id="R1c57f22601434ce0"/>
    <p:sldId xmlns:r="http://schemas.openxmlformats.org/officeDocument/2006/relationships" id="257" r:id="Rc973e9c78fce4982"/>
    <p:sldId xmlns:r="http://schemas.openxmlformats.org/officeDocument/2006/relationships" id="258" r:id="R687b2ecffbee47ed"/>
    <p:sldId xmlns:r="http://schemas.openxmlformats.org/officeDocument/2006/relationships" id="259" r:id="R0239fd483eed4f77"/>
    <p:sldId xmlns:r="http://schemas.openxmlformats.org/officeDocument/2006/relationships" id="260" r:id="R56fa487f7b464ada"/>
    <p:sldId xmlns:r="http://schemas.openxmlformats.org/officeDocument/2006/relationships" id="261" r:id="Re0027c3a09e6459e"/>
    <p:sldId xmlns:r="http://schemas.openxmlformats.org/officeDocument/2006/relationships" id="262" r:id="Rc675602b0321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589343507478e" /><Relationship Type="http://schemas.openxmlformats.org/officeDocument/2006/relationships/slide" Target="/ppt/slides/slide1.xml" Id="R1c57f22601434ce0" /><Relationship Type="http://schemas.openxmlformats.org/officeDocument/2006/relationships/slide" Target="/ppt/slides/slide2.xml" Id="Rc973e9c78fce4982" /><Relationship Type="http://schemas.openxmlformats.org/officeDocument/2006/relationships/slide" Target="/ppt/slides/slide3.xml" Id="R687b2ecffbee47ed" /><Relationship Type="http://schemas.openxmlformats.org/officeDocument/2006/relationships/slide" Target="/ppt/slides/slide4.xml" Id="R0239fd483eed4f77" /><Relationship Type="http://schemas.openxmlformats.org/officeDocument/2006/relationships/slide" Target="/ppt/slides/slide5.xml" Id="R56fa487f7b464ada" /><Relationship Type="http://schemas.openxmlformats.org/officeDocument/2006/relationships/slide" Target="/ppt/slides/slide6.xml" Id="Re0027c3a09e6459e" /><Relationship Type="http://schemas.openxmlformats.org/officeDocument/2006/relationships/slide" Target="/ppt/slides/slide7.xml" Id="Rc675602b0321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a755cf300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270c776b1446b" /><Relationship Type="http://schemas.openxmlformats.org/officeDocument/2006/relationships/theme" Target="/ppt/slideMasters/theme/theme1.xml" Id="R6bf71922d539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270c776b1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2018c1730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aa18cd21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c3647f34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be0d96475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c388fada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11c8f0c2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705312a08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35 683 463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39 520 195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OLLENDORFF KNUT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 HOLDING AS</a:t>
            </a:r>
          </a:p>
        </p:txBody>
      </p:sp>
    </p:spTree>
  </p:cSld>
  <p:clrMapOvr>
    <a:masterClrMapping xmlns:a="http://schemas.openxmlformats.org/drawingml/2006/main"/>
  </p:clrMapOvr>
</p:sld>
</file>