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f9848ad3648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6023c76a04e4b"/>
  </p:sldMasterIdLst>
  <p:sldIdLst>
    <p:sldId xmlns:r="http://schemas.openxmlformats.org/officeDocument/2006/relationships" id="256" r:id="R3c00b558d83c4a42"/>
    <p:sldId xmlns:r="http://schemas.openxmlformats.org/officeDocument/2006/relationships" id="257" r:id="Rcda63b594f954058"/>
    <p:sldId xmlns:r="http://schemas.openxmlformats.org/officeDocument/2006/relationships" id="258" r:id="R4f53935e1fb74e92"/>
    <p:sldId xmlns:r="http://schemas.openxmlformats.org/officeDocument/2006/relationships" id="259" r:id="Rd972ad28fbeb47b8"/>
    <p:sldId xmlns:r="http://schemas.openxmlformats.org/officeDocument/2006/relationships" id="260" r:id="Rc1bd2351e39e491b"/>
    <p:sldId xmlns:r="http://schemas.openxmlformats.org/officeDocument/2006/relationships" id="261" r:id="R8d5ad107dbdc4020"/>
    <p:sldId xmlns:r="http://schemas.openxmlformats.org/officeDocument/2006/relationships" id="262" r:id="R0e5d89e276614d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6023c76a04e4b" /><Relationship Type="http://schemas.openxmlformats.org/officeDocument/2006/relationships/slide" Target="/ppt/slides/slide1.xml" Id="R3c00b558d83c4a42" /><Relationship Type="http://schemas.openxmlformats.org/officeDocument/2006/relationships/slide" Target="/ppt/slides/slide2.xml" Id="Rcda63b594f954058" /><Relationship Type="http://schemas.openxmlformats.org/officeDocument/2006/relationships/slide" Target="/ppt/slides/slide3.xml" Id="R4f53935e1fb74e92" /><Relationship Type="http://schemas.openxmlformats.org/officeDocument/2006/relationships/slide" Target="/ppt/slides/slide4.xml" Id="Rd972ad28fbeb47b8" /><Relationship Type="http://schemas.openxmlformats.org/officeDocument/2006/relationships/slide" Target="/ppt/slides/slide5.xml" Id="Rc1bd2351e39e491b" /><Relationship Type="http://schemas.openxmlformats.org/officeDocument/2006/relationships/slide" Target="/ppt/slides/slide6.xml" Id="R8d5ad107dbdc4020" /><Relationship Type="http://schemas.openxmlformats.org/officeDocument/2006/relationships/slide" Target="/ppt/slides/slide7.xml" Id="R0e5d89e276614d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b60f00a52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713712894b25" /><Relationship Type="http://schemas.openxmlformats.org/officeDocument/2006/relationships/theme" Target="/ppt/slideMasters/theme/theme1.xml" Id="R71b1ff65ad3947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471371289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296f87730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a205cf550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d9cf37cc945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dbdf233b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f41b41b06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924f09eb4c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1e7e23056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1 115 788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 SUNDVALL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ROLLING CAPITAL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Blehrs vei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DRAGELAND INVEST AS</a:t>
            </a:r>
          </a:p>
        </p:txBody>
      </p:sp>
    </p:spTree>
  </p:cSld>
  <p:clrMapOvr>
    <a:masterClrMapping xmlns:a="http://schemas.openxmlformats.org/drawingml/2006/main"/>
  </p:clrMapOvr>
</p:sld>
</file>