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56d9c80761541f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30cab2bdb21472d"/>
  </p:sldMasterIdLst>
  <p:sldIdLst>
    <p:sldId xmlns:r="http://schemas.openxmlformats.org/officeDocument/2006/relationships" id="256" r:id="Ra2707e75beb44bd2"/>
    <p:sldId xmlns:r="http://schemas.openxmlformats.org/officeDocument/2006/relationships" id="257" r:id="R7d0902b9694349aa"/>
    <p:sldId xmlns:r="http://schemas.openxmlformats.org/officeDocument/2006/relationships" id="258" r:id="Rb21c794dea83498e"/>
    <p:sldId xmlns:r="http://schemas.openxmlformats.org/officeDocument/2006/relationships" id="259" r:id="R0ae39ebfbbc942ea"/>
    <p:sldId xmlns:r="http://schemas.openxmlformats.org/officeDocument/2006/relationships" id="260" r:id="R67af692abc9546a2"/>
    <p:sldId xmlns:r="http://schemas.openxmlformats.org/officeDocument/2006/relationships" id="261" r:id="Rdc070666d82043a4"/>
    <p:sldId xmlns:r="http://schemas.openxmlformats.org/officeDocument/2006/relationships" id="262" r:id="Rb6614ffd1f07493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30cab2bdb21472d" /><Relationship Type="http://schemas.openxmlformats.org/officeDocument/2006/relationships/slide" Target="/ppt/slides/slide1.xml" Id="Ra2707e75beb44bd2" /><Relationship Type="http://schemas.openxmlformats.org/officeDocument/2006/relationships/slide" Target="/ppt/slides/slide2.xml" Id="R7d0902b9694349aa" /><Relationship Type="http://schemas.openxmlformats.org/officeDocument/2006/relationships/slide" Target="/ppt/slides/slide3.xml" Id="Rb21c794dea83498e" /><Relationship Type="http://schemas.openxmlformats.org/officeDocument/2006/relationships/slide" Target="/ppt/slides/slide4.xml" Id="R0ae39ebfbbc942ea" /><Relationship Type="http://schemas.openxmlformats.org/officeDocument/2006/relationships/slide" Target="/ppt/slides/slide5.xml" Id="R67af692abc9546a2" /><Relationship Type="http://schemas.openxmlformats.org/officeDocument/2006/relationships/slide" Target="/ppt/slides/slide6.xml" Id="Rdc070666d82043a4" /><Relationship Type="http://schemas.openxmlformats.org/officeDocument/2006/relationships/slide" Target="/ppt/slides/slide7.xml" Id="Rb6614ffd1f07493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86617ca5bdb4d7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9b46d08f244402" /><Relationship Type="http://schemas.openxmlformats.org/officeDocument/2006/relationships/theme" Target="/ppt/slideMasters/theme/theme1.xml" Id="Reae69ba0081d453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a9b46d08f24440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848ad8315d4b5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e0034dbc344dd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0ff8a87cc1451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9275699662454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f44d2d2487409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d2d4356a05487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af19a5efd149e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REGNSKAP GROUP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REGNSKAP GROUP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11 129 465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1 557 442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1 181 848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987 220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4 474 678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BAGOCIENE RUTA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Wessels gate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info@regnskapgroup.no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www.regnskapgroup.no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919 227 605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 GROUP AS</a:t>
            </a:r>
          </a:p>
        </p:txBody>
      </p:sp>
    </p:spTree>
  </p:cSld>
  <p:clrMapOvr>
    <a:masterClrMapping xmlns:a="http://schemas.openxmlformats.org/drawingml/2006/main"/>
  </p:clrMapOvr>
</p:sld>
</file>