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229d3500894d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bd0b1026be46d1"/>
  </p:sldMasterIdLst>
  <p:sldIdLst>
    <p:sldId xmlns:r="http://schemas.openxmlformats.org/officeDocument/2006/relationships" id="256" r:id="Rc840e30595d744b8"/>
    <p:sldId xmlns:r="http://schemas.openxmlformats.org/officeDocument/2006/relationships" id="257" r:id="R65ac2d514e2f461b"/>
    <p:sldId xmlns:r="http://schemas.openxmlformats.org/officeDocument/2006/relationships" id="258" r:id="Reab1f9c91c0943bb"/>
    <p:sldId xmlns:r="http://schemas.openxmlformats.org/officeDocument/2006/relationships" id="259" r:id="Rc2f2d199234e4dbb"/>
    <p:sldId xmlns:r="http://schemas.openxmlformats.org/officeDocument/2006/relationships" id="260" r:id="Rdb81559ad5a94db4"/>
    <p:sldId xmlns:r="http://schemas.openxmlformats.org/officeDocument/2006/relationships" id="261" r:id="R655109613b1d4e0a"/>
    <p:sldId xmlns:r="http://schemas.openxmlformats.org/officeDocument/2006/relationships" id="262" r:id="R892f5396db684b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bd0b1026be46d1" /><Relationship Type="http://schemas.openxmlformats.org/officeDocument/2006/relationships/slide" Target="/ppt/slides/slide1.xml" Id="Rc840e30595d744b8" /><Relationship Type="http://schemas.openxmlformats.org/officeDocument/2006/relationships/slide" Target="/ppt/slides/slide2.xml" Id="R65ac2d514e2f461b" /><Relationship Type="http://schemas.openxmlformats.org/officeDocument/2006/relationships/slide" Target="/ppt/slides/slide3.xml" Id="Reab1f9c91c0943bb" /><Relationship Type="http://schemas.openxmlformats.org/officeDocument/2006/relationships/slide" Target="/ppt/slides/slide4.xml" Id="Rc2f2d199234e4dbb" /><Relationship Type="http://schemas.openxmlformats.org/officeDocument/2006/relationships/slide" Target="/ppt/slides/slide5.xml" Id="Rdb81559ad5a94db4" /><Relationship Type="http://schemas.openxmlformats.org/officeDocument/2006/relationships/slide" Target="/ppt/slides/slide6.xml" Id="R655109613b1d4e0a" /><Relationship Type="http://schemas.openxmlformats.org/officeDocument/2006/relationships/slide" Target="/ppt/slides/slide7.xml" Id="R892f5396db684b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3c459851f242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a2a35f7274917" /><Relationship Type="http://schemas.openxmlformats.org/officeDocument/2006/relationships/theme" Target="/ppt/slideMasters/theme/theme1.xml" Id="Rc66cabfbcd584d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6a2a35f72749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b5a6c14b445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9ab432c5445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5c90cbef042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1690c6d4e42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c7fa16c0b4c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eed5f9e504f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69d817b914b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BIL-SERVICE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BIL-SERVICE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−366 440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21 195 405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48 115 016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73 209 219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 AS  –  45,6 %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SOFIA AS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SOFIA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SOFIA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AS Bil-Service, Nygårdsveien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919 228 105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