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db9e27e5d4a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eb72e13504889"/>
  </p:sldMasterIdLst>
  <p:sldIdLst>
    <p:sldId xmlns:r="http://schemas.openxmlformats.org/officeDocument/2006/relationships" id="256" r:id="Rd9fab78ca51f451f"/>
    <p:sldId xmlns:r="http://schemas.openxmlformats.org/officeDocument/2006/relationships" id="257" r:id="Recc3feaf7b504601"/>
    <p:sldId xmlns:r="http://schemas.openxmlformats.org/officeDocument/2006/relationships" id="258" r:id="R99cfe96c222b4062"/>
    <p:sldId xmlns:r="http://schemas.openxmlformats.org/officeDocument/2006/relationships" id="259" r:id="R05e2aa5daf524993"/>
    <p:sldId xmlns:r="http://schemas.openxmlformats.org/officeDocument/2006/relationships" id="260" r:id="Rdd060f52bb01497c"/>
    <p:sldId xmlns:r="http://schemas.openxmlformats.org/officeDocument/2006/relationships" id="261" r:id="Rb937b6dae8384986"/>
    <p:sldId xmlns:r="http://schemas.openxmlformats.org/officeDocument/2006/relationships" id="262" r:id="R4934cc6d61fb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eb72e13504889" /><Relationship Type="http://schemas.openxmlformats.org/officeDocument/2006/relationships/slide" Target="/ppt/slides/slide1.xml" Id="Rd9fab78ca51f451f" /><Relationship Type="http://schemas.openxmlformats.org/officeDocument/2006/relationships/slide" Target="/ppt/slides/slide2.xml" Id="Recc3feaf7b504601" /><Relationship Type="http://schemas.openxmlformats.org/officeDocument/2006/relationships/slide" Target="/ppt/slides/slide3.xml" Id="R99cfe96c222b4062" /><Relationship Type="http://schemas.openxmlformats.org/officeDocument/2006/relationships/slide" Target="/ppt/slides/slide4.xml" Id="R05e2aa5daf524993" /><Relationship Type="http://schemas.openxmlformats.org/officeDocument/2006/relationships/slide" Target="/ppt/slides/slide5.xml" Id="Rdd060f52bb01497c" /><Relationship Type="http://schemas.openxmlformats.org/officeDocument/2006/relationships/slide" Target="/ppt/slides/slide6.xml" Id="Rb937b6dae8384986" /><Relationship Type="http://schemas.openxmlformats.org/officeDocument/2006/relationships/slide" Target="/ppt/slides/slide7.xml" Id="R4934cc6d61fb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51f819f61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101a62d234b8f" /><Relationship Type="http://schemas.openxmlformats.org/officeDocument/2006/relationships/theme" Target="/ppt/slideMasters/theme/theme1.xml" Id="Rd0b46eaa05f645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a101a62d234b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2de0a4a3c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2cdcf5bf8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17c34267d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76fcdc8a0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f35fb60d2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3e5f969264e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1794b422747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