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13f8e8e29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a171df12f46b8"/>
  </p:sldMasterIdLst>
  <p:sldIdLst>
    <p:sldId xmlns:r="http://schemas.openxmlformats.org/officeDocument/2006/relationships" id="256" r:id="Rf1e082ae2c454cd9"/>
    <p:sldId xmlns:r="http://schemas.openxmlformats.org/officeDocument/2006/relationships" id="257" r:id="Raa2a3676df1b4558"/>
    <p:sldId xmlns:r="http://schemas.openxmlformats.org/officeDocument/2006/relationships" id="258" r:id="Rf586abf1824f4974"/>
    <p:sldId xmlns:r="http://schemas.openxmlformats.org/officeDocument/2006/relationships" id="259" r:id="R9109c99820574202"/>
    <p:sldId xmlns:r="http://schemas.openxmlformats.org/officeDocument/2006/relationships" id="260" r:id="Rcade566e9f21438e"/>
    <p:sldId xmlns:r="http://schemas.openxmlformats.org/officeDocument/2006/relationships" id="261" r:id="Rde00776e91354fe7"/>
    <p:sldId xmlns:r="http://schemas.openxmlformats.org/officeDocument/2006/relationships" id="262" r:id="R56b95bc137a145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a171df12f46b8" /><Relationship Type="http://schemas.openxmlformats.org/officeDocument/2006/relationships/slide" Target="/ppt/slides/slide1.xml" Id="Rf1e082ae2c454cd9" /><Relationship Type="http://schemas.openxmlformats.org/officeDocument/2006/relationships/slide" Target="/ppt/slides/slide2.xml" Id="Raa2a3676df1b4558" /><Relationship Type="http://schemas.openxmlformats.org/officeDocument/2006/relationships/slide" Target="/ppt/slides/slide3.xml" Id="Rf586abf1824f4974" /><Relationship Type="http://schemas.openxmlformats.org/officeDocument/2006/relationships/slide" Target="/ppt/slides/slide4.xml" Id="R9109c99820574202" /><Relationship Type="http://schemas.openxmlformats.org/officeDocument/2006/relationships/slide" Target="/ppt/slides/slide5.xml" Id="Rcade566e9f21438e" /><Relationship Type="http://schemas.openxmlformats.org/officeDocument/2006/relationships/slide" Target="/ppt/slides/slide6.xml" Id="Rde00776e91354fe7" /><Relationship Type="http://schemas.openxmlformats.org/officeDocument/2006/relationships/slide" Target="/ppt/slides/slide7.xml" Id="R56b95bc137a145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d3c98047341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535880df84670" /><Relationship Type="http://schemas.openxmlformats.org/officeDocument/2006/relationships/theme" Target="/ppt/slideMasters/theme/theme1.xml" Id="R8a1c1c8e84d0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a535880df846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3eea5f64e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da56e389f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67d353603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3037be3e949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3c2d81d81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749cf4bb940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36289de0441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ELEKTROINSTALLASJON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ELEKTROINSTALLASJON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ELEKTROINSTALLASJON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ELEKTROINSTALLASJON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ELEKTROINSTALLASJON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ELEKTROINSTALLASJON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49 302 011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3 224 457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2 503 721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7 174 248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21 654 353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ELEKTROINSTALLASJON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ELEKTROINSTALLASJON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post@elektroinstallasjon.no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www.elektroinstallasjon.no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919 231 432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ELEKTROINSTALLASJON</a:t>
            </a:r>
          </a:p>
        </p:txBody>
      </p:sp>
    </p:spTree>
  </p:cSld>
  <p:clrMapOvr>
    <a:masterClrMapping xmlns:a="http://schemas.openxmlformats.org/drawingml/2006/main"/>
  </p:clrMapOvr>
</p:sld>
</file>