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1ee18f9c5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99ab0f13b4a1f"/>
  </p:sldMasterIdLst>
  <p:sldIdLst>
    <p:sldId xmlns:r="http://schemas.openxmlformats.org/officeDocument/2006/relationships" id="256" r:id="Raf635d62fe8441d1"/>
    <p:sldId xmlns:r="http://schemas.openxmlformats.org/officeDocument/2006/relationships" id="257" r:id="R3328089e44a74eb1"/>
    <p:sldId xmlns:r="http://schemas.openxmlformats.org/officeDocument/2006/relationships" id="258" r:id="Rff09381e55e4419e"/>
    <p:sldId xmlns:r="http://schemas.openxmlformats.org/officeDocument/2006/relationships" id="259" r:id="R792c9b995a2b4fbb"/>
    <p:sldId xmlns:r="http://schemas.openxmlformats.org/officeDocument/2006/relationships" id="260" r:id="Rc51f9e4001b94f7a"/>
    <p:sldId xmlns:r="http://schemas.openxmlformats.org/officeDocument/2006/relationships" id="261" r:id="R944a9626c9974467"/>
    <p:sldId xmlns:r="http://schemas.openxmlformats.org/officeDocument/2006/relationships" id="262" r:id="R7a151c7af7aa40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99ab0f13b4a1f" /><Relationship Type="http://schemas.openxmlformats.org/officeDocument/2006/relationships/slide" Target="/ppt/slides/slide1.xml" Id="Raf635d62fe8441d1" /><Relationship Type="http://schemas.openxmlformats.org/officeDocument/2006/relationships/slide" Target="/ppt/slides/slide2.xml" Id="R3328089e44a74eb1" /><Relationship Type="http://schemas.openxmlformats.org/officeDocument/2006/relationships/slide" Target="/ppt/slides/slide3.xml" Id="Rff09381e55e4419e" /><Relationship Type="http://schemas.openxmlformats.org/officeDocument/2006/relationships/slide" Target="/ppt/slides/slide4.xml" Id="R792c9b995a2b4fbb" /><Relationship Type="http://schemas.openxmlformats.org/officeDocument/2006/relationships/slide" Target="/ppt/slides/slide5.xml" Id="Rc51f9e4001b94f7a" /><Relationship Type="http://schemas.openxmlformats.org/officeDocument/2006/relationships/slide" Target="/ppt/slides/slide6.xml" Id="R944a9626c9974467" /><Relationship Type="http://schemas.openxmlformats.org/officeDocument/2006/relationships/slide" Target="/ppt/slides/slide7.xml" Id="R7a151c7af7aa40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5256cfc13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7628d7bc74394" /><Relationship Type="http://schemas.openxmlformats.org/officeDocument/2006/relationships/theme" Target="/ppt/slideMasters/theme/theme1.xml" Id="R3f21ac8a7921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d7628d7bc7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11854a308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c628095e8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b56ed4ffe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afe76d722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a91c97a548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4a8b3bb7a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d5a4f40e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SKARVUNGEN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SKARVUNGEN AS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1 671 721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7 564 475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8 327 436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BROX-ANTONSEN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SKARVUNGEN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919 233 346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SKARVUNGEN AS</a:t>
            </a:r>
          </a:p>
        </p:txBody>
      </p:sp>
    </p:spTree>
  </p:cSld>
  <p:clrMapOvr>
    <a:masterClrMapping xmlns:a="http://schemas.openxmlformats.org/drawingml/2006/main"/>
  </p:clrMapOvr>
</p:sld>
</file>