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11e69fe8a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9b9a6aef848f7"/>
  </p:sldMasterIdLst>
  <p:sldIdLst>
    <p:sldId xmlns:r="http://schemas.openxmlformats.org/officeDocument/2006/relationships" id="256" r:id="R1c4cf53cf4ea4714"/>
    <p:sldId xmlns:r="http://schemas.openxmlformats.org/officeDocument/2006/relationships" id="257" r:id="R56beabdef1f54b58"/>
    <p:sldId xmlns:r="http://schemas.openxmlformats.org/officeDocument/2006/relationships" id="258" r:id="R96893df01fee451c"/>
    <p:sldId xmlns:r="http://schemas.openxmlformats.org/officeDocument/2006/relationships" id="259" r:id="R0c7a9825687b4493"/>
    <p:sldId xmlns:r="http://schemas.openxmlformats.org/officeDocument/2006/relationships" id="260" r:id="R39447adee00947c9"/>
    <p:sldId xmlns:r="http://schemas.openxmlformats.org/officeDocument/2006/relationships" id="261" r:id="Rd637b6dbbc6c4f01"/>
    <p:sldId xmlns:r="http://schemas.openxmlformats.org/officeDocument/2006/relationships" id="262" r:id="Re029b6c38607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9b9a6aef848f7" /><Relationship Type="http://schemas.openxmlformats.org/officeDocument/2006/relationships/slide" Target="/ppt/slides/slide1.xml" Id="R1c4cf53cf4ea4714" /><Relationship Type="http://schemas.openxmlformats.org/officeDocument/2006/relationships/slide" Target="/ppt/slides/slide2.xml" Id="R56beabdef1f54b58" /><Relationship Type="http://schemas.openxmlformats.org/officeDocument/2006/relationships/slide" Target="/ppt/slides/slide3.xml" Id="R96893df01fee451c" /><Relationship Type="http://schemas.openxmlformats.org/officeDocument/2006/relationships/slide" Target="/ppt/slides/slide4.xml" Id="R0c7a9825687b4493" /><Relationship Type="http://schemas.openxmlformats.org/officeDocument/2006/relationships/slide" Target="/ppt/slides/slide5.xml" Id="R39447adee00947c9" /><Relationship Type="http://schemas.openxmlformats.org/officeDocument/2006/relationships/slide" Target="/ppt/slides/slide6.xml" Id="Rd637b6dbbc6c4f01" /><Relationship Type="http://schemas.openxmlformats.org/officeDocument/2006/relationships/slide" Target="/ppt/slides/slide7.xml" Id="Re029b6c38607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2d989d2a3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9ce964874004" /><Relationship Type="http://schemas.openxmlformats.org/officeDocument/2006/relationships/theme" Target="/ppt/slideMasters/theme/theme1.xml" Id="Rcd4ea6e8f308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e9ce96487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5787ea79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64d7b708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89f7c47f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6efc2e9f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4e4d0e3d9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392bdac0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e52444d0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MAHEMA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MAHEMA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84 098 741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GJØLME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Gjølme, Vestre Holmenfaret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