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91bd578f6a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035ca3447d4c8e"/>
  </p:sldMasterIdLst>
  <p:sldIdLst>
    <p:sldId xmlns:r="http://schemas.openxmlformats.org/officeDocument/2006/relationships" id="256" r:id="Rd4e8137205374d86"/>
    <p:sldId xmlns:r="http://schemas.openxmlformats.org/officeDocument/2006/relationships" id="257" r:id="Raff966cd0a054a62"/>
    <p:sldId xmlns:r="http://schemas.openxmlformats.org/officeDocument/2006/relationships" id="258" r:id="Rd6ab9da8a5b74e6a"/>
    <p:sldId xmlns:r="http://schemas.openxmlformats.org/officeDocument/2006/relationships" id="259" r:id="R21dcb5cb63214d45"/>
    <p:sldId xmlns:r="http://schemas.openxmlformats.org/officeDocument/2006/relationships" id="260" r:id="R7adca6ccd83041ab"/>
    <p:sldId xmlns:r="http://schemas.openxmlformats.org/officeDocument/2006/relationships" id="261" r:id="R2ff3ce26748b4149"/>
    <p:sldId xmlns:r="http://schemas.openxmlformats.org/officeDocument/2006/relationships" id="262" r:id="Rba352414d1f54d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035ca3447d4c8e" /><Relationship Type="http://schemas.openxmlformats.org/officeDocument/2006/relationships/slide" Target="/ppt/slides/slide1.xml" Id="Rd4e8137205374d86" /><Relationship Type="http://schemas.openxmlformats.org/officeDocument/2006/relationships/slide" Target="/ppt/slides/slide2.xml" Id="Raff966cd0a054a62" /><Relationship Type="http://schemas.openxmlformats.org/officeDocument/2006/relationships/slide" Target="/ppt/slides/slide3.xml" Id="Rd6ab9da8a5b74e6a" /><Relationship Type="http://schemas.openxmlformats.org/officeDocument/2006/relationships/slide" Target="/ppt/slides/slide4.xml" Id="R21dcb5cb63214d45" /><Relationship Type="http://schemas.openxmlformats.org/officeDocument/2006/relationships/slide" Target="/ppt/slides/slide5.xml" Id="R7adca6ccd83041ab" /><Relationship Type="http://schemas.openxmlformats.org/officeDocument/2006/relationships/slide" Target="/ppt/slides/slide6.xml" Id="R2ff3ce26748b4149" /><Relationship Type="http://schemas.openxmlformats.org/officeDocument/2006/relationships/slide" Target="/ppt/slides/slide7.xml" Id="Rba352414d1f54d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eafb5d2d544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809cd16a049da" /><Relationship Type="http://schemas.openxmlformats.org/officeDocument/2006/relationships/theme" Target="/ppt/slideMasters/theme/theme1.xml" Id="R359dd9f9bd414b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809cd16a0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75dcf7315e41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09bc046b74b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b8d1eeb8b40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b825bf0c3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e70424fca4d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da37c4f4645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ba259777b44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BERGENE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BERGENE ANLEGG AS ble etablert [år] og holder til i Etnedal.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10 390 532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973 719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10 921 436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BERGENE HELGE MAGNE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BERGENE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Etnedalsvegen 2296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2890 Etnedal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919 255 684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BERGENE ANLEGG AS</a:t>
            </a:r>
          </a:p>
        </p:txBody>
      </p:sp>
    </p:spTree>
  </p:cSld>
  <p:clrMapOvr>
    <a:masterClrMapping xmlns:a="http://schemas.openxmlformats.org/drawingml/2006/main"/>
  </p:clrMapOvr>
</p:sld>
</file>