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8c5dad0a0b4f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15060a06d44d0f"/>
  </p:sldMasterIdLst>
  <p:sldIdLst>
    <p:sldId xmlns:r="http://schemas.openxmlformats.org/officeDocument/2006/relationships" id="256" r:id="R1bf95b8df5024c07"/>
    <p:sldId xmlns:r="http://schemas.openxmlformats.org/officeDocument/2006/relationships" id="257" r:id="Rde9946e96ca84336"/>
    <p:sldId xmlns:r="http://schemas.openxmlformats.org/officeDocument/2006/relationships" id="258" r:id="R65d3a79ca6c54bfa"/>
    <p:sldId xmlns:r="http://schemas.openxmlformats.org/officeDocument/2006/relationships" id="259" r:id="Ra964bd8743884eaf"/>
    <p:sldId xmlns:r="http://schemas.openxmlformats.org/officeDocument/2006/relationships" id="260" r:id="R96823c4931234021"/>
    <p:sldId xmlns:r="http://schemas.openxmlformats.org/officeDocument/2006/relationships" id="261" r:id="R85bc4de30de24c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15060a06d44d0f" /><Relationship Type="http://schemas.openxmlformats.org/officeDocument/2006/relationships/slide" Target="/ppt/slides/slide1.xml" Id="R1bf95b8df5024c07" /><Relationship Type="http://schemas.openxmlformats.org/officeDocument/2006/relationships/slide" Target="/ppt/slides/slide2.xml" Id="Rde9946e96ca84336" /><Relationship Type="http://schemas.openxmlformats.org/officeDocument/2006/relationships/slide" Target="/ppt/slides/slide3.xml" Id="R65d3a79ca6c54bfa" /><Relationship Type="http://schemas.openxmlformats.org/officeDocument/2006/relationships/slide" Target="/ppt/slides/slide4.xml" Id="Ra964bd8743884eaf" /><Relationship Type="http://schemas.openxmlformats.org/officeDocument/2006/relationships/slide" Target="/ppt/slides/slide5.xml" Id="R96823c4931234021" /><Relationship Type="http://schemas.openxmlformats.org/officeDocument/2006/relationships/slide" Target="/ppt/slides/slide6.xml" Id="R85bc4de30de24c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48c87f5ad241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bd3950f40474c" /><Relationship Type="http://schemas.openxmlformats.org/officeDocument/2006/relationships/theme" Target="/ppt/slideMasters/theme/theme1.xml" Id="R16b16766e42c41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9bd3950f4047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391f2925544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310cc0c9f4a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5e3a3b88a44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278d46a8844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d7125299846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7b6b22af54f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MONGE REVISJON - LILL ANN MONGE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MONGE REVISJON - LILL ANN MONGE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3 063 157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2 201 184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2 201 184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182 782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318 087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Anolitveien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919 260 017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