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52d8ddbcab47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c098257c474ed8"/>
  </p:sldMasterIdLst>
  <p:sldIdLst>
    <p:sldId xmlns:r="http://schemas.openxmlformats.org/officeDocument/2006/relationships" id="256" r:id="R74e9637aae80466f"/>
    <p:sldId xmlns:r="http://schemas.openxmlformats.org/officeDocument/2006/relationships" id="257" r:id="Rb7e435df20bf4e2f"/>
    <p:sldId xmlns:r="http://schemas.openxmlformats.org/officeDocument/2006/relationships" id="258" r:id="R2aa0e90ff6344795"/>
    <p:sldId xmlns:r="http://schemas.openxmlformats.org/officeDocument/2006/relationships" id="259" r:id="Rc0ff1d0d3c8649c8"/>
    <p:sldId xmlns:r="http://schemas.openxmlformats.org/officeDocument/2006/relationships" id="260" r:id="R2ef70f22d1e442d7"/>
    <p:sldId xmlns:r="http://schemas.openxmlformats.org/officeDocument/2006/relationships" id="261" r:id="Rd30b878346b74e5e"/>
    <p:sldId xmlns:r="http://schemas.openxmlformats.org/officeDocument/2006/relationships" id="262" r:id="Rdfdc04b68af54b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c098257c474ed8" /><Relationship Type="http://schemas.openxmlformats.org/officeDocument/2006/relationships/slide" Target="/ppt/slides/slide1.xml" Id="R74e9637aae80466f" /><Relationship Type="http://schemas.openxmlformats.org/officeDocument/2006/relationships/slide" Target="/ppt/slides/slide2.xml" Id="Rb7e435df20bf4e2f" /><Relationship Type="http://schemas.openxmlformats.org/officeDocument/2006/relationships/slide" Target="/ppt/slides/slide3.xml" Id="R2aa0e90ff6344795" /><Relationship Type="http://schemas.openxmlformats.org/officeDocument/2006/relationships/slide" Target="/ppt/slides/slide4.xml" Id="Rc0ff1d0d3c8649c8" /><Relationship Type="http://schemas.openxmlformats.org/officeDocument/2006/relationships/slide" Target="/ppt/slides/slide5.xml" Id="R2ef70f22d1e442d7" /><Relationship Type="http://schemas.openxmlformats.org/officeDocument/2006/relationships/slide" Target="/ppt/slides/slide6.xml" Id="Rd30b878346b74e5e" /><Relationship Type="http://schemas.openxmlformats.org/officeDocument/2006/relationships/slide" Target="/ppt/slides/slide7.xml" Id="Rdfdc04b68af54b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d00efd220d42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9f935da3ef4961" /><Relationship Type="http://schemas.openxmlformats.org/officeDocument/2006/relationships/theme" Target="/ppt/slideMasters/theme/theme1.xml" Id="Rfa779e057bdd4d0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9f935da3ef49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dca2bbde784b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78c093e09d46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5514a7f3204c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d91395748148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39567ee54b42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de5c5f2ff3498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98bb3e646240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PIPPEN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PIPPEN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PIPPEN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PIPPEN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PIPPEN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PIPPEN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−39 114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2 051 097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5 564 438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5 679 172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PIPPEN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HEFFERMEHL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PIPPEN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Holmenveien 34D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919 263 180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PIPPEN INVEST AS</a:t>
            </a:r>
          </a:p>
        </p:txBody>
      </p:sp>
    </p:spTree>
  </p:cSld>
  <p:clrMapOvr>
    <a:masterClrMapping xmlns:a="http://schemas.openxmlformats.org/drawingml/2006/main"/>
  </p:clrMapOvr>
</p:sld>
</file>