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50527885b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eb84c37e545fe"/>
  </p:sldMasterIdLst>
  <p:sldIdLst>
    <p:sldId xmlns:r="http://schemas.openxmlformats.org/officeDocument/2006/relationships" id="256" r:id="R3144fe3093534d9e"/>
    <p:sldId xmlns:r="http://schemas.openxmlformats.org/officeDocument/2006/relationships" id="257" r:id="R3cd7af766a604f48"/>
    <p:sldId xmlns:r="http://schemas.openxmlformats.org/officeDocument/2006/relationships" id="258" r:id="Rfb0578b3fa864e12"/>
    <p:sldId xmlns:r="http://schemas.openxmlformats.org/officeDocument/2006/relationships" id="259" r:id="Rae93857bfe514e7b"/>
    <p:sldId xmlns:r="http://schemas.openxmlformats.org/officeDocument/2006/relationships" id="260" r:id="Rcbfba2b1305343b7"/>
    <p:sldId xmlns:r="http://schemas.openxmlformats.org/officeDocument/2006/relationships" id="261" r:id="R77ba3c4255c04ae4"/>
    <p:sldId xmlns:r="http://schemas.openxmlformats.org/officeDocument/2006/relationships" id="262" r:id="R770ce10cc6c8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eb84c37e545fe" /><Relationship Type="http://schemas.openxmlformats.org/officeDocument/2006/relationships/slide" Target="/ppt/slides/slide1.xml" Id="R3144fe3093534d9e" /><Relationship Type="http://schemas.openxmlformats.org/officeDocument/2006/relationships/slide" Target="/ppt/slides/slide2.xml" Id="R3cd7af766a604f48" /><Relationship Type="http://schemas.openxmlformats.org/officeDocument/2006/relationships/slide" Target="/ppt/slides/slide3.xml" Id="Rfb0578b3fa864e12" /><Relationship Type="http://schemas.openxmlformats.org/officeDocument/2006/relationships/slide" Target="/ppt/slides/slide4.xml" Id="Rae93857bfe514e7b" /><Relationship Type="http://schemas.openxmlformats.org/officeDocument/2006/relationships/slide" Target="/ppt/slides/slide5.xml" Id="Rcbfba2b1305343b7" /><Relationship Type="http://schemas.openxmlformats.org/officeDocument/2006/relationships/slide" Target="/ppt/slides/slide6.xml" Id="R77ba3c4255c04ae4" /><Relationship Type="http://schemas.openxmlformats.org/officeDocument/2006/relationships/slide" Target="/ppt/slides/slide7.xml" Id="R770ce10cc6c8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d569af87a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30b4542b24c91" /><Relationship Type="http://schemas.openxmlformats.org/officeDocument/2006/relationships/theme" Target="/ppt/slideMasters/theme/theme1.xml" Id="Red800d5f2dd0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30b4542b2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a2620cb7d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a7bdfc414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072fd917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1406e404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4852d59d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029a25b7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ba96aa22a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GEIR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