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04e79016a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5e3c05f1040d6"/>
  </p:sldMasterIdLst>
  <p:sldIdLst>
    <p:sldId xmlns:r="http://schemas.openxmlformats.org/officeDocument/2006/relationships" id="256" r:id="R625ecc52ea5d487e"/>
    <p:sldId xmlns:r="http://schemas.openxmlformats.org/officeDocument/2006/relationships" id="257" r:id="R5b00f83fb086458a"/>
    <p:sldId xmlns:r="http://schemas.openxmlformats.org/officeDocument/2006/relationships" id="258" r:id="R55a8dda2bc774812"/>
    <p:sldId xmlns:r="http://schemas.openxmlformats.org/officeDocument/2006/relationships" id="259" r:id="Rd4ecf0319ab14607"/>
    <p:sldId xmlns:r="http://schemas.openxmlformats.org/officeDocument/2006/relationships" id="260" r:id="R9984b23f19c44ea9"/>
    <p:sldId xmlns:r="http://schemas.openxmlformats.org/officeDocument/2006/relationships" id="261" r:id="R733ddb0c0f3940a8"/>
    <p:sldId xmlns:r="http://schemas.openxmlformats.org/officeDocument/2006/relationships" id="262" r:id="Rf3d8f4f949a3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5e3c05f1040d6" /><Relationship Type="http://schemas.openxmlformats.org/officeDocument/2006/relationships/slide" Target="/ppt/slides/slide1.xml" Id="R625ecc52ea5d487e" /><Relationship Type="http://schemas.openxmlformats.org/officeDocument/2006/relationships/slide" Target="/ppt/slides/slide2.xml" Id="R5b00f83fb086458a" /><Relationship Type="http://schemas.openxmlformats.org/officeDocument/2006/relationships/slide" Target="/ppt/slides/slide3.xml" Id="R55a8dda2bc774812" /><Relationship Type="http://schemas.openxmlformats.org/officeDocument/2006/relationships/slide" Target="/ppt/slides/slide4.xml" Id="Rd4ecf0319ab14607" /><Relationship Type="http://schemas.openxmlformats.org/officeDocument/2006/relationships/slide" Target="/ppt/slides/slide5.xml" Id="R9984b23f19c44ea9" /><Relationship Type="http://schemas.openxmlformats.org/officeDocument/2006/relationships/slide" Target="/ppt/slides/slide6.xml" Id="R733ddb0c0f3940a8" /><Relationship Type="http://schemas.openxmlformats.org/officeDocument/2006/relationships/slide" Target="/ppt/slides/slide7.xml" Id="Rf3d8f4f949a3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604b8abdf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4b0a49474207" /><Relationship Type="http://schemas.openxmlformats.org/officeDocument/2006/relationships/theme" Target="/ppt/slideMasters/theme/theme1.xml" Id="R4406090a8a28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b4b0a4947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7bd6bc4b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1da3cd78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e37714199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ebcf8bc1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129d3b04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0f64f5fd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74bfe2d5e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−10 312 826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1 100 922 032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2 747 006 900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3 795 428 116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919 268 867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ARTEL AS</a:t>
            </a:r>
          </a:p>
        </p:txBody>
      </p:sp>
    </p:spTree>
  </p:cSld>
  <p:clrMapOvr>
    <a:masterClrMapping xmlns:a="http://schemas.openxmlformats.org/drawingml/2006/main"/>
  </p:clrMapOvr>
</p:sld>
</file>