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fc3d33473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7b44f4ef04e0b"/>
  </p:sldMasterIdLst>
  <p:sldIdLst>
    <p:sldId xmlns:r="http://schemas.openxmlformats.org/officeDocument/2006/relationships" id="256" r:id="R0081c274a747410b"/>
    <p:sldId xmlns:r="http://schemas.openxmlformats.org/officeDocument/2006/relationships" id="257" r:id="R0cf5ed2ebefc43b4"/>
    <p:sldId xmlns:r="http://schemas.openxmlformats.org/officeDocument/2006/relationships" id="258" r:id="Rb927248fee164350"/>
    <p:sldId xmlns:r="http://schemas.openxmlformats.org/officeDocument/2006/relationships" id="259" r:id="Rc77fb4f57d944955"/>
    <p:sldId xmlns:r="http://schemas.openxmlformats.org/officeDocument/2006/relationships" id="260" r:id="Rf815e55881b04908"/>
    <p:sldId xmlns:r="http://schemas.openxmlformats.org/officeDocument/2006/relationships" id="261" r:id="R925171d4b52e4b2e"/>
    <p:sldId xmlns:r="http://schemas.openxmlformats.org/officeDocument/2006/relationships" id="262" r:id="R1c09f4bb65cf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7b44f4ef04e0b" /><Relationship Type="http://schemas.openxmlformats.org/officeDocument/2006/relationships/slide" Target="/ppt/slides/slide1.xml" Id="R0081c274a747410b" /><Relationship Type="http://schemas.openxmlformats.org/officeDocument/2006/relationships/slide" Target="/ppt/slides/slide2.xml" Id="R0cf5ed2ebefc43b4" /><Relationship Type="http://schemas.openxmlformats.org/officeDocument/2006/relationships/slide" Target="/ppt/slides/slide3.xml" Id="Rb927248fee164350" /><Relationship Type="http://schemas.openxmlformats.org/officeDocument/2006/relationships/slide" Target="/ppt/slides/slide4.xml" Id="Rc77fb4f57d944955" /><Relationship Type="http://schemas.openxmlformats.org/officeDocument/2006/relationships/slide" Target="/ppt/slides/slide5.xml" Id="Rf815e55881b04908" /><Relationship Type="http://schemas.openxmlformats.org/officeDocument/2006/relationships/slide" Target="/ppt/slides/slide6.xml" Id="R925171d4b52e4b2e" /><Relationship Type="http://schemas.openxmlformats.org/officeDocument/2006/relationships/slide" Target="/ppt/slides/slide7.xml" Id="R1c09f4bb65cf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79dd2d73b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7d02687541ea" /><Relationship Type="http://schemas.openxmlformats.org/officeDocument/2006/relationships/theme" Target="/ppt/slideMasters/theme/theme1.xml" Id="R30460832b02c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57d026875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481caa98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8ce577810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549e70e63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cac65aa5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56e40e55f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df545d34c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abc7c5d7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WAHLSTEDT PER KRISTOFER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