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1343b06e21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bfd143bf544342"/>
  </p:sldMasterIdLst>
  <p:sldIdLst>
    <p:sldId xmlns:r="http://schemas.openxmlformats.org/officeDocument/2006/relationships" id="256" r:id="Rbff1909c8238441f"/>
    <p:sldId xmlns:r="http://schemas.openxmlformats.org/officeDocument/2006/relationships" id="257" r:id="Re5f4367a3ed04254"/>
    <p:sldId xmlns:r="http://schemas.openxmlformats.org/officeDocument/2006/relationships" id="258" r:id="Rda4e8e26772440a8"/>
    <p:sldId xmlns:r="http://schemas.openxmlformats.org/officeDocument/2006/relationships" id="259" r:id="Rfe565e40cc604e01"/>
    <p:sldId xmlns:r="http://schemas.openxmlformats.org/officeDocument/2006/relationships" id="260" r:id="R189c30cc2b8444d5"/>
    <p:sldId xmlns:r="http://schemas.openxmlformats.org/officeDocument/2006/relationships" id="261" r:id="Rcc3a92a3f4b74bed"/>
    <p:sldId xmlns:r="http://schemas.openxmlformats.org/officeDocument/2006/relationships" id="262" r:id="R1ac026d88d5f47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fd143bf544342" /><Relationship Type="http://schemas.openxmlformats.org/officeDocument/2006/relationships/slide" Target="/ppt/slides/slide1.xml" Id="Rbff1909c8238441f" /><Relationship Type="http://schemas.openxmlformats.org/officeDocument/2006/relationships/slide" Target="/ppt/slides/slide2.xml" Id="Re5f4367a3ed04254" /><Relationship Type="http://schemas.openxmlformats.org/officeDocument/2006/relationships/slide" Target="/ppt/slides/slide3.xml" Id="Rda4e8e26772440a8" /><Relationship Type="http://schemas.openxmlformats.org/officeDocument/2006/relationships/slide" Target="/ppt/slides/slide4.xml" Id="Rfe565e40cc604e01" /><Relationship Type="http://schemas.openxmlformats.org/officeDocument/2006/relationships/slide" Target="/ppt/slides/slide5.xml" Id="R189c30cc2b8444d5" /><Relationship Type="http://schemas.openxmlformats.org/officeDocument/2006/relationships/slide" Target="/ppt/slides/slide6.xml" Id="Rcc3a92a3f4b74bed" /><Relationship Type="http://schemas.openxmlformats.org/officeDocument/2006/relationships/slide" Target="/ppt/slides/slide7.xml" Id="R1ac026d88d5f47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bc686c45d47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5f9df375148ff" /><Relationship Type="http://schemas.openxmlformats.org/officeDocument/2006/relationships/theme" Target="/ppt/slideMasters/theme/theme1.xml" Id="Rde33b92aabac44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d5f9df375148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b1017f4354b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505716a9440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76ea9b36042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ead055f1f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c8f99679c4f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4d7b727804e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ad1b57b5242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KB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 ANLEGG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2 534 230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2 948 985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OLE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PÅL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Fjukveien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919 276 584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ANLEGG AS</a:t>
            </a:r>
          </a:p>
        </p:txBody>
      </p:sp>
    </p:spTree>
  </p:cSld>
  <p:clrMapOvr>
    <a:masterClrMapping xmlns:a="http://schemas.openxmlformats.org/drawingml/2006/main"/>
  </p:clrMapOvr>
</p:sld>
</file>