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848cdc9a4145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e19b7baf343e9"/>
  </p:sldMasterIdLst>
  <p:sldIdLst>
    <p:sldId xmlns:r="http://schemas.openxmlformats.org/officeDocument/2006/relationships" id="256" r:id="Ra5d6d041a7ba47e1"/>
    <p:sldId xmlns:r="http://schemas.openxmlformats.org/officeDocument/2006/relationships" id="257" r:id="R661d49560c004eeb"/>
    <p:sldId xmlns:r="http://schemas.openxmlformats.org/officeDocument/2006/relationships" id="258" r:id="R562dd3d7fecb4c30"/>
    <p:sldId xmlns:r="http://schemas.openxmlformats.org/officeDocument/2006/relationships" id="259" r:id="R527faa60c76c43ad"/>
    <p:sldId xmlns:r="http://schemas.openxmlformats.org/officeDocument/2006/relationships" id="260" r:id="R2bfc602b885547b0"/>
    <p:sldId xmlns:r="http://schemas.openxmlformats.org/officeDocument/2006/relationships" id="261" r:id="Rfd305d6df90f44b0"/>
    <p:sldId xmlns:r="http://schemas.openxmlformats.org/officeDocument/2006/relationships" id="262" r:id="Ref8c1c52e9a9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e19b7baf343e9" /><Relationship Type="http://schemas.openxmlformats.org/officeDocument/2006/relationships/slide" Target="/ppt/slides/slide1.xml" Id="Ra5d6d041a7ba47e1" /><Relationship Type="http://schemas.openxmlformats.org/officeDocument/2006/relationships/slide" Target="/ppt/slides/slide2.xml" Id="R661d49560c004eeb" /><Relationship Type="http://schemas.openxmlformats.org/officeDocument/2006/relationships/slide" Target="/ppt/slides/slide3.xml" Id="R562dd3d7fecb4c30" /><Relationship Type="http://schemas.openxmlformats.org/officeDocument/2006/relationships/slide" Target="/ppt/slides/slide4.xml" Id="R527faa60c76c43ad" /><Relationship Type="http://schemas.openxmlformats.org/officeDocument/2006/relationships/slide" Target="/ppt/slides/slide5.xml" Id="R2bfc602b885547b0" /><Relationship Type="http://schemas.openxmlformats.org/officeDocument/2006/relationships/slide" Target="/ppt/slides/slide6.xml" Id="Rfd305d6df90f44b0" /><Relationship Type="http://schemas.openxmlformats.org/officeDocument/2006/relationships/slide" Target="/ppt/slides/slide7.xml" Id="Ref8c1c52e9a9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f690149e84c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9d9133b214065" /><Relationship Type="http://schemas.openxmlformats.org/officeDocument/2006/relationships/theme" Target="/ppt/slideMasters/theme/theme1.xml" Id="Rf95d99151a1242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69d9133b2140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cfdf2efbb4c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e090fb52341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3b0386080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ab0921733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71517a2c642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a803309f440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0a1f703ae4d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RENTAL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RENTAL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338 829 985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67 879 612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20 702 052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97 933 685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1 395 631 078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919 278 625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