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630917342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f73f573124629"/>
  </p:sldMasterIdLst>
  <p:sldIdLst>
    <p:sldId xmlns:r="http://schemas.openxmlformats.org/officeDocument/2006/relationships" id="256" r:id="Re420bbd82b134be9"/>
    <p:sldId xmlns:r="http://schemas.openxmlformats.org/officeDocument/2006/relationships" id="257" r:id="Rb4784c800a624d69"/>
    <p:sldId xmlns:r="http://schemas.openxmlformats.org/officeDocument/2006/relationships" id="258" r:id="Rf6b1756b02f14302"/>
    <p:sldId xmlns:r="http://schemas.openxmlformats.org/officeDocument/2006/relationships" id="259" r:id="R68fdcba9981f47dc"/>
    <p:sldId xmlns:r="http://schemas.openxmlformats.org/officeDocument/2006/relationships" id="260" r:id="R83eb3a117e7848e2"/>
    <p:sldId xmlns:r="http://schemas.openxmlformats.org/officeDocument/2006/relationships" id="261" r:id="Rb2e7449b148d44bd"/>
    <p:sldId xmlns:r="http://schemas.openxmlformats.org/officeDocument/2006/relationships" id="262" r:id="R5cee9e243b31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f73f573124629" /><Relationship Type="http://schemas.openxmlformats.org/officeDocument/2006/relationships/slide" Target="/ppt/slides/slide1.xml" Id="Re420bbd82b134be9" /><Relationship Type="http://schemas.openxmlformats.org/officeDocument/2006/relationships/slide" Target="/ppt/slides/slide2.xml" Id="Rb4784c800a624d69" /><Relationship Type="http://schemas.openxmlformats.org/officeDocument/2006/relationships/slide" Target="/ppt/slides/slide3.xml" Id="Rf6b1756b02f14302" /><Relationship Type="http://schemas.openxmlformats.org/officeDocument/2006/relationships/slide" Target="/ppt/slides/slide4.xml" Id="R68fdcba9981f47dc" /><Relationship Type="http://schemas.openxmlformats.org/officeDocument/2006/relationships/slide" Target="/ppt/slides/slide5.xml" Id="R83eb3a117e7848e2" /><Relationship Type="http://schemas.openxmlformats.org/officeDocument/2006/relationships/slide" Target="/ppt/slides/slide6.xml" Id="Rb2e7449b148d44bd" /><Relationship Type="http://schemas.openxmlformats.org/officeDocument/2006/relationships/slide" Target="/ppt/slides/slide7.xml" Id="R5cee9e243b31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e3705fdd7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288f765e346ae" /><Relationship Type="http://schemas.openxmlformats.org/officeDocument/2006/relationships/theme" Target="/ppt/slideMasters/theme/theme1.xml" Id="R6101d8a7b90d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288f765e3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7cbec751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d64537d5b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52441a91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e3d5295f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8c4250c4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14eae33c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07344d42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TRIVO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 EREK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1551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7347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919 281 111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 AS</a:t>
            </a:r>
          </a:p>
        </p:txBody>
      </p:sp>
    </p:spTree>
  </p:cSld>
  <p:clrMapOvr>
    <a:masterClrMapping xmlns:a="http://schemas.openxmlformats.org/drawingml/2006/main"/>
  </p:clrMapOvr>
</p:sld>
</file>