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e2312c5c5341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6d071284054125"/>
  </p:sldMasterIdLst>
  <p:sldIdLst>
    <p:sldId xmlns:r="http://schemas.openxmlformats.org/officeDocument/2006/relationships" id="256" r:id="Ra5307effacbc4ae6"/>
    <p:sldId xmlns:r="http://schemas.openxmlformats.org/officeDocument/2006/relationships" id="257" r:id="R3ea640ec9acf43c5"/>
    <p:sldId xmlns:r="http://schemas.openxmlformats.org/officeDocument/2006/relationships" id="258" r:id="Rf2d051ed9e804eaf"/>
    <p:sldId xmlns:r="http://schemas.openxmlformats.org/officeDocument/2006/relationships" id="259" r:id="Rccbd9663cc7f4b24"/>
    <p:sldId xmlns:r="http://schemas.openxmlformats.org/officeDocument/2006/relationships" id="260" r:id="Ra6d2828728b84657"/>
    <p:sldId xmlns:r="http://schemas.openxmlformats.org/officeDocument/2006/relationships" id="261" r:id="Rf49d78392f3546a9"/>
    <p:sldId xmlns:r="http://schemas.openxmlformats.org/officeDocument/2006/relationships" id="262" r:id="Rd2c501315af341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6d071284054125" /><Relationship Type="http://schemas.openxmlformats.org/officeDocument/2006/relationships/slide" Target="/ppt/slides/slide1.xml" Id="Ra5307effacbc4ae6" /><Relationship Type="http://schemas.openxmlformats.org/officeDocument/2006/relationships/slide" Target="/ppt/slides/slide2.xml" Id="R3ea640ec9acf43c5" /><Relationship Type="http://schemas.openxmlformats.org/officeDocument/2006/relationships/slide" Target="/ppt/slides/slide3.xml" Id="Rf2d051ed9e804eaf" /><Relationship Type="http://schemas.openxmlformats.org/officeDocument/2006/relationships/slide" Target="/ppt/slides/slide4.xml" Id="Rccbd9663cc7f4b24" /><Relationship Type="http://schemas.openxmlformats.org/officeDocument/2006/relationships/slide" Target="/ppt/slides/slide5.xml" Id="Ra6d2828728b84657" /><Relationship Type="http://schemas.openxmlformats.org/officeDocument/2006/relationships/slide" Target="/ppt/slides/slide6.xml" Id="Rf49d78392f3546a9" /><Relationship Type="http://schemas.openxmlformats.org/officeDocument/2006/relationships/slide" Target="/ppt/slides/slide7.xml" Id="Rd2c501315af341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9f91d8d71744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e99538a9849fd" /><Relationship Type="http://schemas.openxmlformats.org/officeDocument/2006/relationships/theme" Target="/ppt/slideMasters/theme/theme1.xml" Id="R47120d3e8a4c4b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7e99538a9849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5b5aa9d3047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87a82adde40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fee98179e4b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c665d945645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01222a14840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25f551aea4c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df5b39dae48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OG HOLDING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202 740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151 631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641 687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2 820 548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4 257 151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GUNNAR WAADAL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Bomvegen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7725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919 281 820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OG HOLDING AS</a:t>
            </a:r>
          </a:p>
        </p:txBody>
      </p:sp>
    </p:spTree>
  </p:cSld>
  <p:clrMapOvr>
    <a:masterClrMapping xmlns:a="http://schemas.openxmlformats.org/drawingml/2006/main"/>
  </p:clrMapOvr>
</p:sld>
</file>