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0873a9366d40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ee517fb9f14827"/>
  </p:sldMasterIdLst>
  <p:sldIdLst>
    <p:sldId xmlns:r="http://schemas.openxmlformats.org/officeDocument/2006/relationships" id="256" r:id="R2c73dc111aac4300"/>
    <p:sldId xmlns:r="http://schemas.openxmlformats.org/officeDocument/2006/relationships" id="257" r:id="R0eec8b1fbbcd4b25"/>
    <p:sldId xmlns:r="http://schemas.openxmlformats.org/officeDocument/2006/relationships" id="258" r:id="R9fe590cd4d844dfc"/>
    <p:sldId xmlns:r="http://schemas.openxmlformats.org/officeDocument/2006/relationships" id="259" r:id="R71dae1f750594190"/>
    <p:sldId xmlns:r="http://schemas.openxmlformats.org/officeDocument/2006/relationships" id="260" r:id="R2c3c7541f2bd4b56"/>
    <p:sldId xmlns:r="http://schemas.openxmlformats.org/officeDocument/2006/relationships" id="261" r:id="Rc668006a8ded4ade"/>
    <p:sldId xmlns:r="http://schemas.openxmlformats.org/officeDocument/2006/relationships" id="262" r:id="R637c1d8b62a940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ee517fb9f14827" /><Relationship Type="http://schemas.openxmlformats.org/officeDocument/2006/relationships/slide" Target="/ppt/slides/slide1.xml" Id="R2c73dc111aac4300" /><Relationship Type="http://schemas.openxmlformats.org/officeDocument/2006/relationships/slide" Target="/ppt/slides/slide2.xml" Id="R0eec8b1fbbcd4b25" /><Relationship Type="http://schemas.openxmlformats.org/officeDocument/2006/relationships/slide" Target="/ppt/slides/slide3.xml" Id="R9fe590cd4d844dfc" /><Relationship Type="http://schemas.openxmlformats.org/officeDocument/2006/relationships/slide" Target="/ppt/slides/slide4.xml" Id="R71dae1f750594190" /><Relationship Type="http://schemas.openxmlformats.org/officeDocument/2006/relationships/slide" Target="/ppt/slides/slide5.xml" Id="R2c3c7541f2bd4b56" /><Relationship Type="http://schemas.openxmlformats.org/officeDocument/2006/relationships/slide" Target="/ppt/slides/slide6.xml" Id="Rc668006a8ded4ade" /><Relationship Type="http://schemas.openxmlformats.org/officeDocument/2006/relationships/slide" Target="/ppt/slides/slide7.xml" Id="R637c1d8b62a940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af9bd674b147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8153a6b8745e2" /><Relationship Type="http://schemas.openxmlformats.org/officeDocument/2006/relationships/theme" Target="/ppt/slideMasters/theme/theme1.xml" Id="R8bd6210accd54e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f8153a6b8745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7b07055f549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6d86934d24c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e16d1d06c40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e885c6d7946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6f38c6fa64e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9bb57c02243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c30ec50a848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BIONOR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BIONOR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−148 896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−819 407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39 953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IMMUNOR AS  –  38,0 %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WIVEL INVEST AS  –  12,7 %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A HOLDING AS  –  10,6 %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JAHATT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 HATTELAND HOLDING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SVENSKA HANDELSBANKEN AB  –  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Gaustadalléen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0349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919 282 134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BIONOR HOLDING AS</a:t>
            </a:r>
          </a:p>
        </p:txBody>
      </p:sp>
    </p:spTree>
  </p:cSld>
  <p:clrMapOvr>
    <a:masterClrMapping xmlns:a="http://schemas.openxmlformats.org/drawingml/2006/main"/>
  </p:clrMapOvr>
</p:sld>
</file>