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f1e9f9a9fd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69a269605c435c"/>
  </p:sldMasterIdLst>
  <p:sldIdLst>
    <p:sldId xmlns:r="http://schemas.openxmlformats.org/officeDocument/2006/relationships" id="256" r:id="Rce65053aa4584b15"/>
    <p:sldId xmlns:r="http://schemas.openxmlformats.org/officeDocument/2006/relationships" id="257" r:id="R279169af79944a7d"/>
    <p:sldId xmlns:r="http://schemas.openxmlformats.org/officeDocument/2006/relationships" id="258" r:id="Re002f169e863416b"/>
    <p:sldId xmlns:r="http://schemas.openxmlformats.org/officeDocument/2006/relationships" id="259" r:id="R2459d21548be4850"/>
    <p:sldId xmlns:r="http://schemas.openxmlformats.org/officeDocument/2006/relationships" id="260" r:id="R26c544460e574893"/>
    <p:sldId xmlns:r="http://schemas.openxmlformats.org/officeDocument/2006/relationships" id="261" r:id="R56dc927b74df4d3a"/>
    <p:sldId xmlns:r="http://schemas.openxmlformats.org/officeDocument/2006/relationships" id="262" r:id="R4ae385d19d4d4b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9a269605c435c" /><Relationship Type="http://schemas.openxmlformats.org/officeDocument/2006/relationships/slide" Target="/ppt/slides/slide1.xml" Id="Rce65053aa4584b15" /><Relationship Type="http://schemas.openxmlformats.org/officeDocument/2006/relationships/slide" Target="/ppt/slides/slide2.xml" Id="R279169af79944a7d" /><Relationship Type="http://schemas.openxmlformats.org/officeDocument/2006/relationships/slide" Target="/ppt/slides/slide3.xml" Id="Re002f169e863416b" /><Relationship Type="http://schemas.openxmlformats.org/officeDocument/2006/relationships/slide" Target="/ppt/slides/slide4.xml" Id="R2459d21548be4850" /><Relationship Type="http://schemas.openxmlformats.org/officeDocument/2006/relationships/slide" Target="/ppt/slides/slide5.xml" Id="R26c544460e574893" /><Relationship Type="http://schemas.openxmlformats.org/officeDocument/2006/relationships/slide" Target="/ppt/slides/slide6.xml" Id="R56dc927b74df4d3a" /><Relationship Type="http://schemas.openxmlformats.org/officeDocument/2006/relationships/slide" Target="/ppt/slides/slide7.xml" Id="R4ae385d19d4d4b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afbb6511f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c4ca3da9b4d5c" /><Relationship Type="http://schemas.openxmlformats.org/officeDocument/2006/relationships/theme" Target="/ppt/slideMasters/theme/theme1.xml" Id="R4e70c46df090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c4ca3da9b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d87b0f18a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9f9db315f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a1bf7f23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91d0639c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e551415d8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8e124a1004d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fad1a8fd74d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TORPO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TORPO HANDEL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809 820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ROAR LØSTEGÅRD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TORPO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Sutøyvegen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919 283 505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TORPO HANDEL AS</a:t>
            </a:r>
          </a:p>
        </p:txBody>
      </p:sp>
    </p:spTree>
  </p:cSld>
  <p:clrMapOvr>
    <a:masterClrMapping xmlns:a="http://schemas.openxmlformats.org/drawingml/2006/main"/>
  </p:clrMapOvr>
</p:sld>
</file>