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c9fb3c1b5e4b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8f4821b79b4c25"/>
  </p:sldMasterIdLst>
  <p:sldIdLst>
    <p:sldId xmlns:r="http://schemas.openxmlformats.org/officeDocument/2006/relationships" id="256" r:id="R295f92ac8781458b"/>
    <p:sldId xmlns:r="http://schemas.openxmlformats.org/officeDocument/2006/relationships" id="257" r:id="R28a0761de1e34c14"/>
    <p:sldId xmlns:r="http://schemas.openxmlformats.org/officeDocument/2006/relationships" id="258" r:id="Ra61a7880f48f4782"/>
    <p:sldId xmlns:r="http://schemas.openxmlformats.org/officeDocument/2006/relationships" id="259" r:id="R427a37582d354e2b"/>
    <p:sldId xmlns:r="http://schemas.openxmlformats.org/officeDocument/2006/relationships" id="260" r:id="R4a03fb5ca3bb43db"/>
    <p:sldId xmlns:r="http://schemas.openxmlformats.org/officeDocument/2006/relationships" id="261" r:id="R9310d1c6e3e44ad2"/>
    <p:sldId xmlns:r="http://schemas.openxmlformats.org/officeDocument/2006/relationships" id="262" r:id="R2ad97980503543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8f4821b79b4c25" /><Relationship Type="http://schemas.openxmlformats.org/officeDocument/2006/relationships/slide" Target="/ppt/slides/slide1.xml" Id="R295f92ac8781458b" /><Relationship Type="http://schemas.openxmlformats.org/officeDocument/2006/relationships/slide" Target="/ppt/slides/slide2.xml" Id="R28a0761de1e34c14" /><Relationship Type="http://schemas.openxmlformats.org/officeDocument/2006/relationships/slide" Target="/ppt/slides/slide3.xml" Id="Ra61a7880f48f4782" /><Relationship Type="http://schemas.openxmlformats.org/officeDocument/2006/relationships/slide" Target="/ppt/slides/slide4.xml" Id="R427a37582d354e2b" /><Relationship Type="http://schemas.openxmlformats.org/officeDocument/2006/relationships/slide" Target="/ppt/slides/slide5.xml" Id="R4a03fb5ca3bb43db" /><Relationship Type="http://schemas.openxmlformats.org/officeDocument/2006/relationships/slide" Target="/ppt/slides/slide6.xml" Id="R9310d1c6e3e44ad2" /><Relationship Type="http://schemas.openxmlformats.org/officeDocument/2006/relationships/slide" Target="/ppt/slides/slide7.xml" Id="R2ad97980503543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33a3bea02446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6cdf1f6cd49eb" /><Relationship Type="http://schemas.openxmlformats.org/officeDocument/2006/relationships/theme" Target="/ppt/slideMasters/theme/theme1.xml" Id="R1b8311d0d2dc41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56cdf1f6cd49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bee1d155a45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6fadb932248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a45220b9f48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7a4cd9e264e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29070b8a74e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97ecfe4374e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38624e76442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BGUR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BGUR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BGUR PARTNER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BGUR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BGUR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BGUR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1 268 473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1 137 416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1 084 288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20 043 216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20 395 404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BGUR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 GUREN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BGUR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Båtstangveien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benguren@hotmail.com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919 285 192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BGUR PARTNER AS</a:t>
            </a:r>
          </a:p>
        </p:txBody>
      </p:sp>
    </p:spTree>
  </p:cSld>
  <p:clrMapOvr>
    <a:masterClrMapping xmlns:a="http://schemas.openxmlformats.org/drawingml/2006/main"/>
  </p:clrMapOvr>
</p:sld>
</file>