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3960a64a1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3c455b5f4431a"/>
  </p:sldMasterIdLst>
  <p:sldIdLst>
    <p:sldId xmlns:r="http://schemas.openxmlformats.org/officeDocument/2006/relationships" id="256" r:id="Rb79def4d5421433e"/>
    <p:sldId xmlns:r="http://schemas.openxmlformats.org/officeDocument/2006/relationships" id="257" r:id="Rc4921d712bff49c5"/>
    <p:sldId xmlns:r="http://schemas.openxmlformats.org/officeDocument/2006/relationships" id="258" r:id="Rab868344b8474e84"/>
    <p:sldId xmlns:r="http://schemas.openxmlformats.org/officeDocument/2006/relationships" id="259" r:id="R76cf65a210ae4061"/>
    <p:sldId xmlns:r="http://schemas.openxmlformats.org/officeDocument/2006/relationships" id="260" r:id="Red03e3ac7e6748e2"/>
    <p:sldId xmlns:r="http://schemas.openxmlformats.org/officeDocument/2006/relationships" id="261" r:id="R867544236fcf44bf"/>
    <p:sldId xmlns:r="http://schemas.openxmlformats.org/officeDocument/2006/relationships" id="262" r:id="R70dbf10454c5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3c455b5f4431a" /><Relationship Type="http://schemas.openxmlformats.org/officeDocument/2006/relationships/slide" Target="/ppt/slides/slide1.xml" Id="Rb79def4d5421433e" /><Relationship Type="http://schemas.openxmlformats.org/officeDocument/2006/relationships/slide" Target="/ppt/slides/slide2.xml" Id="Rc4921d712bff49c5" /><Relationship Type="http://schemas.openxmlformats.org/officeDocument/2006/relationships/slide" Target="/ppt/slides/slide3.xml" Id="Rab868344b8474e84" /><Relationship Type="http://schemas.openxmlformats.org/officeDocument/2006/relationships/slide" Target="/ppt/slides/slide4.xml" Id="R76cf65a210ae4061" /><Relationship Type="http://schemas.openxmlformats.org/officeDocument/2006/relationships/slide" Target="/ppt/slides/slide5.xml" Id="Red03e3ac7e6748e2" /><Relationship Type="http://schemas.openxmlformats.org/officeDocument/2006/relationships/slide" Target="/ppt/slides/slide6.xml" Id="R867544236fcf44bf" /><Relationship Type="http://schemas.openxmlformats.org/officeDocument/2006/relationships/slide" Target="/ppt/slides/slide7.xml" Id="R70dbf10454c5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f7ba6df924d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8deeb6156415b" /><Relationship Type="http://schemas.openxmlformats.org/officeDocument/2006/relationships/theme" Target="/ppt/slideMasters/theme/theme1.xml" Id="R85733e68bc6947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8deeb6156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ec65f55e9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33f15503746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c0c49353f42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0192231c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7552d1113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362dee8df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6811663b8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VENNATRØ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VENNATRØ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VENNATRØ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VENNATRØ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VENNATRØ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VENNATRØ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1 891 933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1 451 269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2 022 977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VENNATRØ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VENNATRØ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VENNATRØ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919 291 184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VENNATRØ AS</a:t>
            </a:r>
          </a:p>
        </p:txBody>
      </p:sp>
    </p:spTree>
  </p:cSld>
  <p:clrMapOvr>
    <a:masterClrMapping xmlns:a="http://schemas.openxmlformats.org/drawingml/2006/main"/>
  </p:clrMapOvr>
</p:sld>
</file>