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f2d266c01c46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6e6b96f1d4437"/>
  </p:sldMasterIdLst>
  <p:sldIdLst>
    <p:sldId xmlns:r="http://schemas.openxmlformats.org/officeDocument/2006/relationships" id="256" r:id="Rb26ee80cbb254afb"/>
    <p:sldId xmlns:r="http://schemas.openxmlformats.org/officeDocument/2006/relationships" id="257" r:id="Rc888e1215abf4d8b"/>
    <p:sldId xmlns:r="http://schemas.openxmlformats.org/officeDocument/2006/relationships" id="258" r:id="Rb12e1eb1862f4097"/>
    <p:sldId xmlns:r="http://schemas.openxmlformats.org/officeDocument/2006/relationships" id="259" r:id="Rcf92dd6af3b54705"/>
    <p:sldId xmlns:r="http://schemas.openxmlformats.org/officeDocument/2006/relationships" id="260" r:id="R50f5354b912a453a"/>
    <p:sldId xmlns:r="http://schemas.openxmlformats.org/officeDocument/2006/relationships" id="261" r:id="R035a43a07f8041b5"/>
    <p:sldId xmlns:r="http://schemas.openxmlformats.org/officeDocument/2006/relationships" id="262" r:id="Rb1e7d8bbb7f346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6e6b96f1d4437" /><Relationship Type="http://schemas.openxmlformats.org/officeDocument/2006/relationships/slide" Target="/ppt/slides/slide1.xml" Id="Rb26ee80cbb254afb" /><Relationship Type="http://schemas.openxmlformats.org/officeDocument/2006/relationships/slide" Target="/ppt/slides/slide2.xml" Id="Rc888e1215abf4d8b" /><Relationship Type="http://schemas.openxmlformats.org/officeDocument/2006/relationships/slide" Target="/ppt/slides/slide3.xml" Id="Rb12e1eb1862f4097" /><Relationship Type="http://schemas.openxmlformats.org/officeDocument/2006/relationships/slide" Target="/ppt/slides/slide4.xml" Id="Rcf92dd6af3b54705" /><Relationship Type="http://schemas.openxmlformats.org/officeDocument/2006/relationships/slide" Target="/ppt/slides/slide5.xml" Id="R50f5354b912a453a" /><Relationship Type="http://schemas.openxmlformats.org/officeDocument/2006/relationships/slide" Target="/ppt/slides/slide6.xml" Id="R035a43a07f8041b5" /><Relationship Type="http://schemas.openxmlformats.org/officeDocument/2006/relationships/slide" Target="/ppt/slides/slide7.xml" Id="Rb1e7d8bbb7f346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bfbcda6af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738316eff4918" /><Relationship Type="http://schemas.openxmlformats.org/officeDocument/2006/relationships/theme" Target="/ppt/slideMasters/theme/theme1.xml" Id="R44a026d8d64643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a738316eff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93b1478f7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734f8300f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57cfb4191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8a20e3b4a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825773ce5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87982b6074e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143f97bac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ABHA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ABHA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ABHA EIENDOMSUTVIKLING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ABHA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ABHA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ABHA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6 986 517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7 027 417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ABHA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ABRAHAMSSON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HAUGSTVEDT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ABHA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Riksvei 235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919 293 845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ABHA EIENDOMSUTVIKLING AS</a:t>
            </a:r>
          </a:p>
        </p:txBody>
      </p:sp>
    </p:spTree>
  </p:cSld>
  <p:clrMapOvr>
    <a:masterClrMapping xmlns:a="http://schemas.openxmlformats.org/drawingml/2006/main"/>
  </p:clrMapOvr>
</p:sld>
</file>