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05126c755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ba0adc1c84393"/>
  </p:sldMasterIdLst>
  <p:sldIdLst>
    <p:sldId xmlns:r="http://schemas.openxmlformats.org/officeDocument/2006/relationships" id="256" r:id="Rb64b1ecf1e2e46f8"/>
    <p:sldId xmlns:r="http://schemas.openxmlformats.org/officeDocument/2006/relationships" id="257" r:id="R83f69e49f5864920"/>
    <p:sldId xmlns:r="http://schemas.openxmlformats.org/officeDocument/2006/relationships" id="258" r:id="R8a1c2a8b27134f39"/>
    <p:sldId xmlns:r="http://schemas.openxmlformats.org/officeDocument/2006/relationships" id="259" r:id="R3b0b7f79f1d44827"/>
    <p:sldId xmlns:r="http://schemas.openxmlformats.org/officeDocument/2006/relationships" id="260" r:id="R59758327f84f455b"/>
    <p:sldId xmlns:r="http://schemas.openxmlformats.org/officeDocument/2006/relationships" id="261" r:id="R95a37829b0484d4a"/>
    <p:sldId xmlns:r="http://schemas.openxmlformats.org/officeDocument/2006/relationships" id="262" r:id="Rfd2e41c7d285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ba0adc1c84393" /><Relationship Type="http://schemas.openxmlformats.org/officeDocument/2006/relationships/slide" Target="/ppt/slides/slide1.xml" Id="Rb64b1ecf1e2e46f8" /><Relationship Type="http://schemas.openxmlformats.org/officeDocument/2006/relationships/slide" Target="/ppt/slides/slide2.xml" Id="R83f69e49f5864920" /><Relationship Type="http://schemas.openxmlformats.org/officeDocument/2006/relationships/slide" Target="/ppt/slides/slide3.xml" Id="R8a1c2a8b27134f39" /><Relationship Type="http://schemas.openxmlformats.org/officeDocument/2006/relationships/slide" Target="/ppt/slides/slide4.xml" Id="R3b0b7f79f1d44827" /><Relationship Type="http://schemas.openxmlformats.org/officeDocument/2006/relationships/slide" Target="/ppt/slides/slide5.xml" Id="R59758327f84f455b" /><Relationship Type="http://schemas.openxmlformats.org/officeDocument/2006/relationships/slide" Target="/ppt/slides/slide6.xml" Id="R95a37829b0484d4a" /><Relationship Type="http://schemas.openxmlformats.org/officeDocument/2006/relationships/slide" Target="/ppt/slides/slide7.xml" Id="Rfd2e41c7d285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5b8100e8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562cf0b54ecc" /><Relationship Type="http://schemas.openxmlformats.org/officeDocument/2006/relationships/theme" Target="/ppt/slideMasters/theme/theme1.xml" Id="R4fa9c668cdbd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8562cf0b5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538ee95c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a65b67b55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35b694b3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1c8111e9e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3299c0db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b06807c9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8eb99c8f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LUDVIG VII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VII AS ble etablert [år] og holder til i Fall.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2 506 187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2864 Fall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frode@ludvig7.no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VII AS</a:t>
            </a:r>
          </a:p>
        </p:txBody>
      </p:sp>
    </p:spTree>
  </p:cSld>
  <p:clrMapOvr>
    <a:masterClrMapping xmlns:a="http://schemas.openxmlformats.org/drawingml/2006/main"/>
  </p:clrMapOvr>
</p:sld>
</file>