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41b6ddf4b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74c316d2942da"/>
  </p:sldMasterIdLst>
  <p:sldIdLst>
    <p:sldId xmlns:r="http://schemas.openxmlformats.org/officeDocument/2006/relationships" id="256" r:id="R3a65ffec84d847eb"/>
    <p:sldId xmlns:r="http://schemas.openxmlformats.org/officeDocument/2006/relationships" id="257" r:id="R52f968c14d164de3"/>
    <p:sldId xmlns:r="http://schemas.openxmlformats.org/officeDocument/2006/relationships" id="258" r:id="Rb7231da7eef34dc7"/>
    <p:sldId xmlns:r="http://schemas.openxmlformats.org/officeDocument/2006/relationships" id="259" r:id="R850582f33976495e"/>
    <p:sldId xmlns:r="http://schemas.openxmlformats.org/officeDocument/2006/relationships" id="260" r:id="R05be3c5805914f09"/>
    <p:sldId xmlns:r="http://schemas.openxmlformats.org/officeDocument/2006/relationships" id="261" r:id="R0a9f5be470e94d58"/>
    <p:sldId xmlns:r="http://schemas.openxmlformats.org/officeDocument/2006/relationships" id="262" r:id="R4f0bde403c5c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74c316d2942da" /><Relationship Type="http://schemas.openxmlformats.org/officeDocument/2006/relationships/slide" Target="/ppt/slides/slide1.xml" Id="R3a65ffec84d847eb" /><Relationship Type="http://schemas.openxmlformats.org/officeDocument/2006/relationships/slide" Target="/ppt/slides/slide2.xml" Id="R52f968c14d164de3" /><Relationship Type="http://schemas.openxmlformats.org/officeDocument/2006/relationships/slide" Target="/ppt/slides/slide3.xml" Id="Rb7231da7eef34dc7" /><Relationship Type="http://schemas.openxmlformats.org/officeDocument/2006/relationships/slide" Target="/ppt/slides/slide4.xml" Id="R850582f33976495e" /><Relationship Type="http://schemas.openxmlformats.org/officeDocument/2006/relationships/slide" Target="/ppt/slides/slide5.xml" Id="R05be3c5805914f09" /><Relationship Type="http://schemas.openxmlformats.org/officeDocument/2006/relationships/slide" Target="/ppt/slides/slide6.xml" Id="R0a9f5be470e94d58" /><Relationship Type="http://schemas.openxmlformats.org/officeDocument/2006/relationships/slide" Target="/ppt/slides/slide7.xml" Id="R4f0bde403c5c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19ff5b23b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904c3487b4aa0" /><Relationship Type="http://schemas.openxmlformats.org/officeDocument/2006/relationships/theme" Target="/ppt/slideMasters/theme/theme1.xml" Id="R8e181513922d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904c3487b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45fc1ddf41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b6c2d8363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268282253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6a50936c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2a25c6cc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be39856d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d91ffe10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AGRONOMEN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AGRONOMEN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AGRONOMEN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AGRONOMEN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AGRONOMEN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AGRONOMEN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1 069 225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AGRONOMEN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MEJLÆNDER-LARSEN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MEJLÆNDER-LARSEN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AGRONOMEN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919 296 232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AGRONOMEN AS</a:t>
            </a:r>
          </a:p>
        </p:txBody>
      </p:sp>
    </p:spTree>
  </p:cSld>
  <p:clrMapOvr>
    <a:masterClrMapping xmlns:a="http://schemas.openxmlformats.org/drawingml/2006/main"/>
  </p:clrMapOvr>
</p:sld>
</file>