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7b83451f0a47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58b2fe66724135"/>
  </p:sldMasterIdLst>
  <p:sldIdLst>
    <p:sldId xmlns:r="http://schemas.openxmlformats.org/officeDocument/2006/relationships" id="256" r:id="R87d6a4601a844543"/>
    <p:sldId xmlns:r="http://schemas.openxmlformats.org/officeDocument/2006/relationships" id="257" r:id="Ra358e7f32a2d4e6b"/>
    <p:sldId xmlns:r="http://schemas.openxmlformats.org/officeDocument/2006/relationships" id="258" r:id="Rc6886cc920ee422c"/>
    <p:sldId xmlns:r="http://schemas.openxmlformats.org/officeDocument/2006/relationships" id="259" r:id="R495e1d0866244922"/>
    <p:sldId xmlns:r="http://schemas.openxmlformats.org/officeDocument/2006/relationships" id="260" r:id="Reb08537799fd4154"/>
    <p:sldId xmlns:r="http://schemas.openxmlformats.org/officeDocument/2006/relationships" id="261" r:id="Rbf71691cf0ef4983"/>
    <p:sldId xmlns:r="http://schemas.openxmlformats.org/officeDocument/2006/relationships" id="262" r:id="R3f4162e5344f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8b2fe66724135" /><Relationship Type="http://schemas.openxmlformats.org/officeDocument/2006/relationships/slide" Target="/ppt/slides/slide1.xml" Id="R87d6a4601a844543" /><Relationship Type="http://schemas.openxmlformats.org/officeDocument/2006/relationships/slide" Target="/ppt/slides/slide2.xml" Id="Ra358e7f32a2d4e6b" /><Relationship Type="http://schemas.openxmlformats.org/officeDocument/2006/relationships/slide" Target="/ppt/slides/slide3.xml" Id="Rc6886cc920ee422c" /><Relationship Type="http://schemas.openxmlformats.org/officeDocument/2006/relationships/slide" Target="/ppt/slides/slide4.xml" Id="R495e1d0866244922" /><Relationship Type="http://schemas.openxmlformats.org/officeDocument/2006/relationships/slide" Target="/ppt/slides/slide5.xml" Id="Reb08537799fd4154" /><Relationship Type="http://schemas.openxmlformats.org/officeDocument/2006/relationships/slide" Target="/ppt/slides/slide6.xml" Id="Rbf71691cf0ef4983" /><Relationship Type="http://schemas.openxmlformats.org/officeDocument/2006/relationships/slide" Target="/ppt/slides/slide7.xml" Id="R3f4162e5344f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0a1da53cf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e0b0189144902" /><Relationship Type="http://schemas.openxmlformats.org/officeDocument/2006/relationships/theme" Target="/ppt/slideMasters/theme/theme1.xml" Id="R3cb3bae7f8b64b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8e0b01891449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244f8bfad4e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c48713e0546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11afabc8649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24c989e88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502759ae645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f0bb21b164c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1d21b1b0744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GJØSTØL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GJØSTØL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2 667 701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11 783 771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14 787 397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EIGIL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Skallumhagen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919 298 685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GJØSTØL INVEST AS</a:t>
            </a:r>
          </a:p>
        </p:txBody>
      </p:sp>
    </p:spTree>
  </p:cSld>
  <p:clrMapOvr>
    <a:masterClrMapping xmlns:a="http://schemas.openxmlformats.org/drawingml/2006/main"/>
  </p:clrMapOvr>
</p:sld>
</file>