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7711d11cf044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97065ae7714e9a"/>
  </p:sldMasterIdLst>
  <p:sldIdLst>
    <p:sldId xmlns:r="http://schemas.openxmlformats.org/officeDocument/2006/relationships" id="256" r:id="R69665539a6e04f6a"/>
    <p:sldId xmlns:r="http://schemas.openxmlformats.org/officeDocument/2006/relationships" id="257" r:id="R72af7092c23640f2"/>
    <p:sldId xmlns:r="http://schemas.openxmlformats.org/officeDocument/2006/relationships" id="258" r:id="R25b3e048c69d40f6"/>
    <p:sldId xmlns:r="http://schemas.openxmlformats.org/officeDocument/2006/relationships" id="259" r:id="R4220f9eb8d0d4b35"/>
    <p:sldId xmlns:r="http://schemas.openxmlformats.org/officeDocument/2006/relationships" id="260" r:id="R533ed5a32fef41c5"/>
    <p:sldId xmlns:r="http://schemas.openxmlformats.org/officeDocument/2006/relationships" id="261" r:id="R676bfc00c4234e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97065ae7714e9a" /><Relationship Type="http://schemas.openxmlformats.org/officeDocument/2006/relationships/slide" Target="/ppt/slides/slide1.xml" Id="R69665539a6e04f6a" /><Relationship Type="http://schemas.openxmlformats.org/officeDocument/2006/relationships/slide" Target="/ppt/slides/slide2.xml" Id="R72af7092c23640f2" /><Relationship Type="http://schemas.openxmlformats.org/officeDocument/2006/relationships/slide" Target="/ppt/slides/slide3.xml" Id="R25b3e048c69d40f6" /><Relationship Type="http://schemas.openxmlformats.org/officeDocument/2006/relationships/slide" Target="/ppt/slides/slide4.xml" Id="R4220f9eb8d0d4b35" /><Relationship Type="http://schemas.openxmlformats.org/officeDocument/2006/relationships/slide" Target="/ppt/slides/slide5.xml" Id="R533ed5a32fef41c5" /><Relationship Type="http://schemas.openxmlformats.org/officeDocument/2006/relationships/slide" Target="/ppt/slides/slide6.xml" Id="R676bfc00c4234e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a1b10f4d0d43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86631c2934755" /><Relationship Type="http://schemas.openxmlformats.org/officeDocument/2006/relationships/theme" Target="/ppt/slideMasters/theme/theme1.xml" Id="R1a68f2b5c30e4e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b86631c29347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e9b659e6748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474e7317d46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6e833d17340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3d3e1ade24d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2398ae88947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d8195e1af46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KARL-OVE BJØRNSTAD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KARL-OVE BJØRNSTAD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KARL-OVE BJØRNSTAD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KARL-OVE BJØRNSTAD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KARL-OVE BJØRNSTAD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KARL-OVE BJØRNSTAD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Fjordgata 80A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99 19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919 309 113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KARL-OVE BJØRNSTAD EIENDOM AS</a:t>
            </a:r>
          </a:p>
        </p:txBody>
      </p:sp>
    </p:spTree>
  </p:cSld>
  <p:clrMapOvr>
    <a:masterClrMapping xmlns:a="http://schemas.openxmlformats.org/drawingml/2006/main"/>
  </p:clrMapOvr>
</p:sld>
</file>