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5a63346ac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d0746e8d54588"/>
  </p:sldMasterIdLst>
  <p:sldIdLst>
    <p:sldId xmlns:r="http://schemas.openxmlformats.org/officeDocument/2006/relationships" id="256" r:id="R363131ec8d5345aa"/>
    <p:sldId xmlns:r="http://schemas.openxmlformats.org/officeDocument/2006/relationships" id="257" r:id="Ref9711d12f024799"/>
    <p:sldId xmlns:r="http://schemas.openxmlformats.org/officeDocument/2006/relationships" id="258" r:id="R26d7440b5101424d"/>
    <p:sldId xmlns:r="http://schemas.openxmlformats.org/officeDocument/2006/relationships" id="259" r:id="R4bc5731ba5184989"/>
    <p:sldId xmlns:r="http://schemas.openxmlformats.org/officeDocument/2006/relationships" id="260" r:id="R96310a6c7e234422"/>
    <p:sldId xmlns:r="http://schemas.openxmlformats.org/officeDocument/2006/relationships" id="261" r:id="R070c986d230e47f9"/>
    <p:sldId xmlns:r="http://schemas.openxmlformats.org/officeDocument/2006/relationships" id="262" r:id="Rc6e344e554ae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d0746e8d54588" /><Relationship Type="http://schemas.openxmlformats.org/officeDocument/2006/relationships/slide" Target="/ppt/slides/slide1.xml" Id="R363131ec8d5345aa" /><Relationship Type="http://schemas.openxmlformats.org/officeDocument/2006/relationships/slide" Target="/ppt/slides/slide2.xml" Id="Ref9711d12f024799" /><Relationship Type="http://schemas.openxmlformats.org/officeDocument/2006/relationships/slide" Target="/ppt/slides/slide3.xml" Id="R26d7440b5101424d" /><Relationship Type="http://schemas.openxmlformats.org/officeDocument/2006/relationships/slide" Target="/ppt/slides/slide4.xml" Id="R4bc5731ba5184989" /><Relationship Type="http://schemas.openxmlformats.org/officeDocument/2006/relationships/slide" Target="/ppt/slides/slide5.xml" Id="R96310a6c7e234422" /><Relationship Type="http://schemas.openxmlformats.org/officeDocument/2006/relationships/slide" Target="/ppt/slides/slide6.xml" Id="R070c986d230e47f9" /><Relationship Type="http://schemas.openxmlformats.org/officeDocument/2006/relationships/slide" Target="/ppt/slides/slide7.xml" Id="Rc6e344e554ae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197f721b548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c548b154d41bc" /><Relationship Type="http://schemas.openxmlformats.org/officeDocument/2006/relationships/theme" Target="/ppt/slideMasters/theme/theme1.xml" Id="R4850283011d5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c548b154d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e7b80facc46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c2c2bfbe1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0d7467911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e12d49d2f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492a13f26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b32c6e19c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e8f8d6d14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KARL-OVE BJØRNSTAD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KARL-OVE BJØRNSTAD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48 862 258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17 445 965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26 376 704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167 788 585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862 333 168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ARIES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HERAKLES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PENINSULA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PISCES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TAURUS EIENDOM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KARL OVE HAUGAN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80A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19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919 309 113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