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41c290e1e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d8e749e594db3"/>
  </p:sldMasterIdLst>
  <p:sldIdLst>
    <p:sldId xmlns:r="http://schemas.openxmlformats.org/officeDocument/2006/relationships" id="256" r:id="Rb65e4ae817b54760"/>
    <p:sldId xmlns:r="http://schemas.openxmlformats.org/officeDocument/2006/relationships" id="257" r:id="R31ab75622b3442fe"/>
    <p:sldId xmlns:r="http://schemas.openxmlformats.org/officeDocument/2006/relationships" id="258" r:id="R721d201d88d740ad"/>
    <p:sldId xmlns:r="http://schemas.openxmlformats.org/officeDocument/2006/relationships" id="259" r:id="Reafadcebc8694454"/>
    <p:sldId xmlns:r="http://schemas.openxmlformats.org/officeDocument/2006/relationships" id="260" r:id="Rc5db93ad74be4913"/>
    <p:sldId xmlns:r="http://schemas.openxmlformats.org/officeDocument/2006/relationships" id="261" r:id="R925739f2f18f499a"/>
    <p:sldId xmlns:r="http://schemas.openxmlformats.org/officeDocument/2006/relationships" id="262" r:id="R21442f4e1b77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d8e749e594db3" /><Relationship Type="http://schemas.openxmlformats.org/officeDocument/2006/relationships/slide" Target="/ppt/slides/slide1.xml" Id="Rb65e4ae817b54760" /><Relationship Type="http://schemas.openxmlformats.org/officeDocument/2006/relationships/slide" Target="/ppt/slides/slide2.xml" Id="R31ab75622b3442fe" /><Relationship Type="http://schemas.openxmlformats.org/officeDocument/2006/relationships/slide" Target="/ppt/slides/slide3.xml" Id="R721d201d88d740ad" /><Relationship Type="http://schemas.openxmlformats.org/officeDocument/2006/relationships/slide" Target="/ppt/slides/slide4.xml" Id="Reafadcebc8694454" /><Relationship Type="http://schemas.openxmlformats.org/officeDocument/2006/relationships/slide" Target="/ppt/slides/slide5.xml" Id="Rc5db93ad74be4913" /><Relationship Type="http://schemas.openxmlformats.org/officeDocument/2006/relationships/slide" Target="/ppt/slides/slide6.xml" Id="R925739f2f18f499a" /><Relationship Type="http://schemas.openxmlformats.org/officeDocument/2006/relationships/slide" Target="/ppt/slides/slide7.xml" Id="R21442f4e1b77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26e155146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025760ca4f78" /><Relationship Type="http://schemas.openxmlformats.org/officeDocument/2006/relationships/theme" Target="/ppt/slideMasters/theme/theme1.xml" Id="Re58120e77116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0025760ca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3c297be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3e8c9358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b1c49bb6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66a49e14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c6e960248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73ff8e36a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0a0aab80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CST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5 714 773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CLV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NØSTBAKKEN INVEST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CST INVEST AS</a:t>
            </a:r>
          </a:p>
        </p:txBody>
      </p:sp>
    </p:spTree>
  </p:cSld>
  <p:clrMapOvr>
    <a:masterClrMapping xmlns:a="http://schemas.openxmlformats.org/drawingml/2006/main"/>
  </p:clrMapOvr>
</p:sld>
</file>