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cf86e414e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da69906fa4ec6"/>
  </p:sldMasterIdLst>
  <p:sldIdLst>
    <p:sldId xmlns:r="http://schemas.openxmlformats.org/officeDocument/2006/relationships" id="256" r:id="R4209d69ed62842a6"/>
    <p:sldId xmlns:r="http://schemas.openxmlformats.org/officeDocument/2006/relationships" id="257" r:id="R04841cddc8f541d5"/>
    <p:sldId xmlns:r="http://schemas.openxmlformats.org/officeDocument/2006/relationships" id="258" r:id="Rf6a04f1460ab432f"/>
    <p:sldId xmlns:r="http://schemas.openxmlformats.org/officeDocument/2006/relationships" id="259" r:id="Rcf77dff904124f53"/>
    <p:sldId xmlns:r="http://schemas.openxmlformats.org/officeDocument/2006/relationships" id="260" r:id="Re39f0ee767cc4c01"/>
    <p:sldId xmlns:r="http://schemas.openxmlformats.org/officeDocument/2006/relationships" id="261" r:id="R5eaa26592ed742a4"/>
    <p:sldId xmlns:r="http://schemas.openxmlformats.org/officeDocument/2006/relationships" id="262" r:id="R2aed16ef40ef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da69906fa4ec6" /><Relationship Type="http://schemas.openxmlformats.org/officeDocument/2006/relationships/slide" Target="/ppt/slides/slide1.xml" Id="R4209d69ed62842a6" /><Relationship Type="http://schemas.openxmlformats.org/officeDocument/2006/relationships/slide" Target="/ppt/slides/slide2.xml" Id="R04841cddc8f541d5" /><Relationship Type="http://schemas.openxmlformats.org/officeDocument/2006/relationships/slide" Target="/ppt/slides/slide3.xml" Id="Rf6a04f1460ab432f" /><Relationship Type="http://schemas.openxmlformats.org/officeDocument/2006/relationships/slide" Target="/ppt/slides/slide4.xml" Id="Rcf77dff904124f53" /><Relationship Type="http://schemas.openxmlformats.org/officeDocument/2006/relationships/slide" Target="/ppt/slides/slide5.xml" Id="Re39f0ee767cc4c01" /><Relationship Type="http://schemas.openxmlformats.org/officeDocument/2006/relationships/slide" Target="/ppt/slides/slide6.xml" Id="R5eaa26592ed742a4" /><Relationship Type="http://schemas.openxmlformats.org/officeDocument/2006/relationships/slide" Target="/ppt/slides/slide7.xml" Id="R2aed16ef40ef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4ca1354bb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e589b7204665" /><Relationship Type="http://schemas.openxmlformats.org/officeDocument/2006/relationships/theme" Target="/ppt/slideMasters/theme/theme1.xml" Id="Re855290fed0c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ae589b720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c13ce928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d9354c7f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33bb1394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ae9b23ca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e871eca2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e05ba0c4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05ccbcbd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