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8876bbc9eb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79379f6e24f54"/>
  </p:sldMasterIdLst>
  <p:sldIdLst>
    <p:sldId xmlns:r="http://schemas.openxmlformats.org/officeDocument/2006/relationships" id="256" r:id="R1542e46b872d4f29"/>
    <p:sldId xmlns:r="http://schemas.openxmlformats.org/officeDocument/2006/relationships" id="257" r:id="R810f979863c84739"/>
    <p:sldId xmlns:r="http://schemas.openxmlformats.org/officeDocument/2006/relationships" id="258" r:id="Rd67a5c0e55fe4705"/>
    <p:sldId xmlns:r="http://schemas.openxmlformats.org/officeDocument/2006/relationships" id="259" r:id="R7ccb2b2178024d16"/>
    <p:sldId xmlns:r="http://schemas.openxmlformats.org/officeDocument/2006/relationships" id="260" r:id="Raa581e6b9035430b"/>
    <p:sldId xmlns:r="http://schemas.openxmlformats.org/officeDocument/2006/relationships" id="261" r:id="R063d6b4f32964168"/>
    <p:sldId xmlns:r="http://schemas.openxmlformats.org/officeDocument/2006/relationships" id="262" r:id="Rea65d3b3140c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79379f6e24f54" /><Relationship Type="http://schemas.openxmlformats.org/officeDocument/2006/relationships/slide" Target="/ppt/slides/slide1.xml" Id="R1542e46b872d4f29" /><Relationship Type="http://schemas.openxmlformats.org/officeDocument/2006/relationships/slide" Target="/ppt/slides/slide2.xml" Id="R810f979863c84739" /><Relationship Type="http://schemas.openxmlformats.org/officeDocument/2006/relationships/slide" Target="/ppt/slides/slide3.xml" Id="Rd67a5c0e55fe4705" /><Relationship Type="http://schemas.openxmlformats.org/officeDocument/2006/relationships/slide" Target="/ppt/slides/slide4.xml" Id="R7ccb2b2178024d16" /><Relationship Type="http://schemas.openxmlformats.org/officeDocument/2006/relationships/slide" Target="/ppt/slides/slide5.xml" Id="Raa581e6b9035430b" /><Relationship Type="http://schemas.openxmlformats.org/officeDocument/2006/relationships/slide" Target="/ppt/slides/slide6.xml" Id="R063d6b4f32964168" /><Relationship Type="http://schemas.openxmlformats.org/officeDocument/2006/relationships/slide" Target="/ppt/slides/slide7.xml" Id="Rea65d3b3140c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6f956e13e49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79445b48c4554" /><Relationship Type="http://schemas.openxmlformats.org/officeDocument/2006/relationships/theme" Target="/ppt/slideMasters/theme/theme1.xml" Id="R2bd96d9e7e01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79445b48c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943a46b2f4f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a9f613fd74c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7ce700aa1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ee8365d3542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ce24ef3b449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26509e8d542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47d752c6b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TROMAR HOLDING AS ble etablert [år] og holder til i Beitstad.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379 251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1 381 974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HELENE BJØRUM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NORDGÅRD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Slettvollvegen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7730 Beitstad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trond.nordgaard1@ntebb.no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919 315 539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