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e2e3afb26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80b5a01eb4585"/>
  </p:sldMasterIdLst>
  <p:sldIdLst>
    <p:sldId xmlns:r="http://schemas.openxmlformats.org/officeDocument/2006/relationships" id="256" r:id="Rf8061741794d43eb"/>
    <p:sldId xmlns:r="http://schemas.openxmlformats.org/officeDocument/2006/relationships" id="257" r:id="Rda0713c7fe574267"/>
    <p:sldId xmlns:r="http://schemas.openxmlformats.org/officeDocument/2006/relationships" id="258" r:id="Rb546c3e3f90041aa"/>
    <p:sldId xmlns:r="http://schemas.openxmlformats.org/officeDocument/2006/relationships" id="259" r:id="R049b2367744f4466"/>
    <p:sldId xmlns:r="http://schemas.openxmlformats.org/officeDocument/2006/relationships" id="260" r:id="R5c42a048724a45b7"/>
    <p:sldId xmlns:r="http://schemas.openxmlformats.org/officeDocument/2006/relationships" id="261" r:id="R92cc2535c1074640"/>
    <p:sldId xmlns:r="http://schemas.openxmlformats.org/officeDocument/2006/relationships" id="262" r:id="Re49b71c542f5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80b5a01eb4585" /><Relationship Type="http://schemas.openxmlformats.org/officeDocument/2006/relationships/slide" Target="/ppt/slides/slide1.xml" Id="Rf8061741794d43eb" /><Relationship Type="http://schemas.openxmlformats.org/officeDocument/2006/relationships/slide" Target="/ppt/slides/slide2.xml" Id="Rda0713c7fe574267" /><Relationship Type="http://schemas.openxmlformats.org/officeDocument/2006/relationships/slide" Target="/ppt/slides/slide3.xml" Id="Rb546c3e3f90041aa" /><Relationship Type="http://schemas.openxmlformats.org/officeDocument/2006/relationships/slide" Target="/ppt/slides/slide4.xml" Id="R049b2367744f4466" /><Relationship Type="http://schemas.openxmlformats.org/officeDocument/2006/relationships/slide" Target="/ppt/slides/slide5.xml" Id="R5c42a048724a45b7" /><Relationship Type="http://schemas.openxmlformats.org/officeDocument/2006/relationships/slide" Target="/ppt/slides/slide6.xml" Id="R92cc2535c1074640" /><Relationship Type="http://schemas.openxmlformats.org/officeDocument/2006/relationships/slide" Target="/ppt/slides/slide7.xml" Id="Re49b71c542f5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1c80eb231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7424caef7466b" /><Relationship Type="http://schemas.openxmlformats.org/officeDocument/2006/relationships/theme" Target="/ppt/slideMasters/theme/theme1.xml" Id="Rfd369c07c4a9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7424caef7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112766da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ba821900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7d3c87ef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d3a598bc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b8a141938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76a82019d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91c1135cc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NYGÅRD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NYGÅRD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KJELL INGVE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NYGÅRD AS</a:t>
            </a:r>
          </a:p>
        </p:txBody>
      </p:sp>
    </p:spTree>
  </p:cSld>
  <p:clrMapOvr>
    <a:masterClrMapping xmlns:a="http://schemas.openxmlformats.org/drawingml/2006/main"/>
  </p:clrMapOvr>
</p:sld>
</file>